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39" r:id="rId4"/>
  </p:sldMasterIdLst>
  <p:notesMasterIdLst>
    <p:notesMasterId r:id="rId45"/>
  </p:notesMasterIdLst>
  <p:handoutMasterIdLst>
    <p:handoutMasterId r:id="rId46"/>
  </p:handoutMasterIdLst>
  <p:sldIdLst>
    <p:sldId id="267" r:id="rId5"/>
    <p:sldId id="268" r:id="rId6"/>
    <p:sldId id="273" r:id="rId7"/>
    <p:sldId id="274" r:id="rId8"/>
    <p:sldId id="276" r:id="rId9"/>
    <p:sldId id="277" r:id="rId10"/>
    <p:sldId id="278" r:id="rId11"/>
    <p:sldId id="279" r:id="rId12"/>
    <p:sldId id="280" r:id="rId13"/>
    <p:sldId id="281" r:id="rId14"/>
    <p:sldId id="294" r:id="rId15"/>
    <p:sldId id="295" r:id="rId16"/>
    <p:sldId id="271" r:id="rId17"/>
    <p:sldId id="296" r:id="rId18"/>
    <p:sldId id="297" r:id="rId19"/>
    <p:sldId id="285" r:id="rId20"/>
    <p:sldId id="286" r:id="rId21"/>
    <p:sldId id="287" r:id="rId22"/>
    <p:sldId id="288" r:id="rId23"/>
    <p:sldId id="289" r:id="rId24"/>
    <p:sldId id="292" r:id="rId25"/>
    <p:sldId id="293" r:id="rId26"/>
    <p:sldId id="269" r:id="rId27"/>
    <p:sldId id="302" r:id="rId28"/>
    <p:sldId id="298" r:id="rId29"/>
    <p:sldId id="299" r:id="rId30"/>
    <p:sldId id="303" r:id="rId31"/>
    <p:sldId id="301" r:id="rId32"/>
    <p:sldId id="304" r:id="rId33"/>
    <p:sldId id="305" r:id="rId34"/>
    <p:sldId id="306" r:id="rId35"/>
    <p:sldId id="300" r:id="rId36"/>
    <p:sldId id="308" r:id="rId37"/>
    <p:sldId id="309" r:id="rId38"/>
    <p:sldId id="311" r:id="rId39"/>
    <p:sldId id="310" r:id="rId40"/>
    <p:sldId id="312" r:id="rId41"/>
    <p:sldId id="315" r:id="rId42"/>
    <p:sldId id="314" r:id="rId43"/>
    <p:sldId id="317"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6770"/>
    <a:srgbClr val="C8102E"/>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198" autoAdjust="0"/>
    <p:restoredTop sz="94248" autoAdjust="0"/>
  </p:normalViewPr>
  <p:slideViewPr>
    <p:cSldViewPr>
      <p:cViewPr varScale="1">
        <p:scale>
          <a:sx n="150" d="100"/>
          <a:sy n="150" d="100"/>
        </p:scale>
        <p:origin x="1840"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2" d="100"/>
          <a:sy n="52" d="100"/>
        </p:scale>
        <p:origin x="-2892"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handoutMaster" Target="handoutMasters/handoutMaster1.xml"/><Relationship Id="rId47" Type="http://schemas.openxmlformats.org/officeDocument/2006/relationships/presProps" Target="presProps.xml"/><Relationship Id="rId48" Type="http://schemas.openxmlformats.org/officeDocument/2006/relationships/viewProps" Target="viewProps.xml"/><Relationship Id="rId49" Type="http://schemas.openxmlformats.org/officeDocument/2006/relationships/theme" Target="theme/theme1.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50" Type="http://schemas.openxmlformats.org/officeDocument/2006/relationships/tableStyles" Target="tableStyles.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40" Type="http://schemas.openxmlformats.org/officeDocument/2006/relationships/slide" Target="slides/slide36.xml"/><Relationship Id="rId41" Type="http://schemas.openxmlformats.org/officeDocument/2006/relationships/slide" Target="slides/slide37.xml"/><Relationship Id="rId42" Type="http://schemas.openxmlformats.org/officeDocument/2006/relationships/slide" Target="slides/slide38.xml"/><Relationship Id="rId43" Type="http://schemas.openxmlformats.org/officeDocument/2006/relationships/slide" Target="slides/slide39.xml"/><Relationship Id="rId44" Type="http://schemas.openxmlformats.org/officeDocument/2006/relationships/slide" Target="slides/slide40.xml"/><Relationship Id="rId4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dirty="0">
              <a:latin typeface="Arial"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B451FEF-E773-4841-8334-FDD0ACD089CB}" type="datetimeFigureOut">
              <a:rPr lang="en-CA" smtClean="0">
                <a:latin typeface="Arial" pitchFamily="34" charset="0"/>
              </a:rPr>
              <a:pPr/>
              <a:t>2016-05-25</a:t>
            </a:fld>
            <a:endParaRPr lang="en-CA" dirty="0">
              <a:latin typeface="Arial" pitchFamily="34" charset="0"/>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dirty="0">
              <a:latin typeface="Arial" pitchFamily="34" charset="0"/>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E5C224E-DDBF-45FB-965A-5324588DC482}" type="slidenum">
              <a:rPr lang="en-CA" smtClean="0">
                <a:latin typeface="Arial" pitchFamily="34" charset="0"/>
              </a:rPr>
              <a:pPr/>
              <a:t>‹#›</a:t>
            </a:fld>
            <a:endParaRPr lang="en-CA" dirty="0">
              <a:latin typeface="Arial" pitchFamily="34" charset="0"/>
            </a:endParaRPr>
          </a:p>
        </p:txBody>
      </p:sp>
    </p:spTree>
    <p:extLst>
      <p:ext uri="{BB962C8B-B14F-4D97-AF65-F5344CB8AC3E}">
        <p14:creationId xmlns:p14="http://schemas.microsoft.com/office/powerpoint/2010/main" val="17670666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endParaRPr lang="en-CA"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fld id="{834C5C79-D9EF-4F47-9E07-0ACE94228E3E}" type="datetimeFigureOut">
              <a:rPr lang="en-CA" smtClean="0"/>
              <a:pPr/>
              <a:t>2016-05-25</a:t>
            </a:fld>
            <a:endParaRPr lang="en-CA"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endParaRPr lang="en-CA"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fld id="{5BE4C071-A441-4912-B55F-4CD5CC1B7F72}" type="slidenum">
              <a:rPr lang="en-CA" smtClean="0"/>
              <a:pPr/>
              <a:t>‹#›</a:t>
            </a:fld>
            <a:endParaRPr lang="en-CA" dirty="0"/>
          </a:p>
        </p:txBody>
      </p:sp>
    </p:spTree>
    <p:extLst>
      <p:ext uri="{BB962C8B-B14F-4D97-AF65-F5344CB8AC3E}">
        <p14:creationId xmlns:p14="http://schemas.microsoft.com/office/powerpoint/2010/main" val="36440739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5BE4C071-A441-4912-B55F-4CD5CC1B7F72}" type="slidenum">
              <a:rPr lang="en-CA" smtClean="0"/>
              <a:pPr/>
              <a:t>8</a:t>
            </a:fld>
            <a:endParaRPr lang="en-CA" dirty="0"/>
          </a:p>
        </p:txBody>
      </p:sp>
    </p:spTree>
    <p:extLst>
      <p:ext uri="{BB962C8B-B14F-4D97-AF65-F5344CB8AC3E}">
        <p14:creationId xmlns:p14="http://schemas.microsoft.com/office/powerpoint/2010/main" val="13690647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5BE4C071-A441-4912-B55F-4CD5CC1B7F72}" type="slidenum">
              <a:rPr lang="en-CA" smtClean="0"/>
              <a:pPr/>
              <a:t>9</a:t>
            </a:fld>
            <a:endParaRPr lang="en-CA" dirty="0"/>
          </a:p>
        </p:txBody>
      </p:sp>
    </p:spTree>
    <p:extLst>
      <p:ext uri="{BB962C8B-B14F-4D97-AF65-F5344CB8AC3E}">
        <p14:creationId xmlns:p14="http://schemas.microsoft.com/office/powerpoint/2010/main" val="1730736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5BE4C071-A441-4912-B55F-4CD5CC1B7F72}" type="slidenum">
              <a:rPr lang="en-CA" smtClean="0"/>
              <a:pPr/>
              <a:t>10</a:t>
            </a:fld>
            <a:endParaRPr lang="en-CA" dirty="0"/>
          </a:p>
        </p:txBody>
      </p:sp>
    </p:spTree>
    <p:extLst>
      <p:ext uri="{BB962C8B-B14F-4D97-AF65-F5344CB8AC3E}">
        <p14:creationId xmlns:p14="http://schemas.microsoft.com/office/powerpoint/2010/main" val="8238863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5BE4C071-A441-4912-B55F-4CD5CC1B7F72}" type="slidenum">
              <a:rPr lang="en-CA" smtClean="0"/>
              <a:pPr/>
              <a:t>11</a:t>
            </a:fld>
            <a:endParaRPr lang="en-CA" dirty="0"/>
          </a:p>
        </p:txBody>
      </p:sp>
    </p:spTree>
    <p:extLst>
      <p:ext uri="{BB962C8B-B14F-4D97-AF65-F5344CB8AC3E}">
        <p14:creationId xmlns:p14="http://schemas.microsoft.com/office/powerpoint/2010/main" val="828579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5BE4C071-A441-4912-B55F-4CD5CC1B7F72}" type="slidenum">
              <a:rPr lang="en-CA" smtClean="0"/>
              <a:pPr/>
              <a:t>12</a:t>
            </a:fld>
            <a:endParaRPr lang="en-CA" dirty="0"/>
          </a:p>
        </p:txBody>
      </p:sp>
    </p:spTree>
    <p:extLst>
      <p:ext uri="{BB962C8B-B14F-4D97-AF65-F5344CB8AC3E}">
        <p14:creationId xmlns:p14="http://schemas.microsoft.com/office/powerpoint/2010/main" val="10249691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5BE4C071-A441-4912-B55F-4CD5CC1B7F72}" type="slidenum">
              <a:rPr lang="en-CA" smtClean="0"/>
              <a:pPr/>
              <a:t>14</a:t>
            </a:fld>
            <a:endParaRPr lang="en-CA" dirty="0"/>
          </a:p>
        </p:txBody>
      </p:sp>
    </p:spTree>
    <p:extLst>
      <p:ext uri="{BB962C8B-B14F-4D97-AF65-F5344CB8AC3E}">
        <p14:creationId xmlns:p14="http://schemas.microsoft.com/office/powerpoint/2010/main" val="16898353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5BE4C071-A441-4912-B55F-4CD5CC1B7F72}" type="slidenum">
              <a:rPr lang="en-CA" smtClean="0"/>
              <a:pPr/>
              <a:t>17</a:t>
            </a:fld>
            <a:endParaRPr lang="en-CA" dirty="0"/>
          </a:p>
        </p:txBody>
      </p:sp>
    </p:spTree>
    <p:extLst>
      <p:ext uri="{BB962C8B-B14F-4D97-AF65-F5344CB8AC3E}">
        <p14:creationId xmlns:p14="http://schemas.microsoft.com/office/powerpoint/2010/main" val="5910420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5BE4C071-A441-4912-B55F-4CD5CC1B7F72}" type="slidenum">
              <a:rPr lang="en-CA" smtClean="0"/>
              <a:pPr/>
              <a:t>18</a:t>
            </a:fld>
            <a:endParaRPr lang="en-CA" dirty="0"/>
          </a:p>
        </p:txBody>
      </p:sp>
    </p:spTree>
    <p:extLst>
      <p:ext uri="{BB962C8B-B14F-4D97-AF65-F5344CB8AC3E}">
        <p14:creationId xmlns:p14="http://schemas.microsoft.com/office/powerpoint/2010/main" val="15324720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5BE4C071-A441-4912-B55F-4CD5CC1B7F72}" type="slidenum">
              <a:rPr lang="en-CA" smtClean="0"/>
              <a:pPr/>
              <a:t>22</a:t>
            </a:fld>
            <a:endParaRPr lang="en-CA" dirty="0"/>
          </a:p>
        </p:txBody>
      </p:sp>
    </p:spTree>
    <p:extLst>
      <p:ext uri="{BB962C8B-B14F-4D97-AF65-F5344CB8AC3E}">
        <p14:creationId xmlns:p14="http://schemas.microsoft.com/office/powerpoint/2010/main" val="14859793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 Id="rId3" Type="http://schemas.openxmlformats.org/officeDocument/2006/relationships/image" Target="../media/image4.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eg"/><Relationship Id="rId3" Type="http://schemas.openxmlformats.org/officeDocument/2006/relationships/image" Target="../media/image4.jpe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 Id="rId3" Type="http://schemas.openxmlformats.org/officeDocument/2006/relationships/image" Target="../media/image4.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 Id="rId3" Type="http://schemas.openxmlformats.org/officeDocument/2006/relationships/image" Target="../media/image4.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eg"/><Relationship Id="rId3" Type="http://schemas.openxmlformats.org/officeDocument/2006/relationships/image" Target="../media/image4.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Picture Placeholder 19"/>
          <p:cNvSpPr>
            <a:spLocks noGrp="1"/>
          </p:cNvSpPr>
          <p:nvPr>
            <p:ph type="pic" sz="quarter" idx="20"/>
          </p:nvPr>
        </p:nvSpPr>
        <p:spPr>
          <a:xfrm>
            <a:off x="0" y="-8709"/>
            <a:ext cx="9144000" cy="6638110"/>
          </a:xfrm>
          <a:prstGeom prst="rect">
            <a:avLst/>
          </a:prstGeom>
          <a:blipFill dpi="0" rotWithShape="1">
            <a:blip r:embed="rId2" cstate="print"/>
            <a:srcRect/>
            <a:stretch>
              <a:fillRect l="-9000" r="-4000"/>
            </a:stretch>
          </a:blipFill>
          <a:effectLst/>
        </p:spPr>
        <p:txBody>
          <a:bodyPr/>
          <a:lstStyle>
            <a:lvl1pPr>
              <a:defRPr sz="100"/>
            </a:lvl1pPr>
          </a:lstStyle>
          <a:p>
            <a:r>
              <a:rPr lang="en-US" smtClean="0"/>
              <a:t>Click icon to add picture</a:t>
            </a:r>
            <a:endParaRPr lang="en-CA" dirty="0"/>
          </a:p>
        </p:txBody>
      </p:sp>
      <p:sp>
        <p:nvSpPr>
          <p:cNvPr id="7" name="Text Placeholder 12"/>
          <p:cNvSpPr>
            <a:spLocks noGrp="1"/>
          </p:cNvSpPr>
          <p:nvPr>
            <p:ph type="body" sz="quarter" idx="19"/>
          </p:nvPr>
        </p:nvSpPr>
        <p:spPr>
          <a:xfrm>
            <a:off x="0" y="2435352"/>
            <a:ext cx="9144000" cy="1984248"/>
          </a:xfrm>
          <a:prstGeom prst="rect">
            <a:avLst/>
          </a:prstGeom>
          <a:solidFill>
            <a:schemeClr val="accent1"/>
          </a:solidFill>
        </p:spPr>
        <p:txBody>
          <a:bodyPr/>
          <a:lstStyle>
            <a:lvl1pPr>
              <a:buNone/>
              <a:defRPr sz="400">
                <a:solidFill>
                  <a:schemeClr val="accent1"/>
                </a:solidFill>
              </a:defRPr>
            </a:lvl1pPr>
          </a:lstStyle>
          <a:p>
            <a:pPr lvl="0"/>
            <a:r>
              <a:rPr lang="en-US" smtClean="0"/>
              <a:t>Click to edit Master text styles</a:t>
            </a:r>
          </a:p>
        </p:txBody>
      </p:sp>
      <p:sp>
        <p:nvSpPr>
          <p:cNvPr id="8" name="Title 1"/>
          <p:cNvSpPr>
            <a:spLocks noGrp="1"/>
          </p:cNvSpPr>
          <p:nvPr>
            <p:ph type="ctrTitle" hasCustomPrompt="1"/>
          </p:nvPr>
        </p:nvSpPr>
        <p:spPr>
          <a:xfrm>
            <a:off x="1905000" y="2743200"/>
            <a:ext cx="3505200" cy="1371600"/>
          </a:xfrm>
        </p:spPr>
        <p:txBody>
          <a:bodyPr lIns="0" tIns="91440" rIns="91440" bIns="91440" anchor="t" anchorCtr="0">
            <a:noAutofit/>
          </a:bodyPr>
          <a:lstStyle>
            <a:lvl1pPr algn="l">
              <a:defRPr sz="2400" b="1" baseline="0">
                <a:solidFill>
                  <a:schemeClr val="bg1"/>
                </a:solidFill>
              </a:defRPr>
            </a:lvl1pPr>
          </a:lstStyle>
          <a:p>
            <a:r>
              <a:rPr lang="en-US" dirty="0" smtClean="0"/>
              <a:t>Type title of presentation</a:t>
            </a:r>
            <a:endParaRPr lang="en-CA" dirty="0"/>
          </a:p>
        </p:txBody>
      </p:sp>
      <p:sp>
        <p:nvSpPr>
          <p:cNvPr id="9" name="Subtitle 2"/>
          <p:cNvSpPr>
            <a:spLocks noGrp="1"/>
          </p:cNvSpPr>
          <p:nvPr>
            <p:ph type="subTitle" idx="1" hasCustomPrompt="1"/>
          </p:nvPr>
        </p:nvSpPr>
        <p:spPr>
          <a:xfrm>
            <a:off x="5562600" y="2743200"/>
            <a:ext cx="3352800" cy="1371600"/>
          </a:xfrm>
          <a:prstGeom prst="rect">
            <a:avLst/>
          </a:prstGeom>
        </p:spPr>
        <p:txBody>
          <a:bodyPr lIns="0" tIns="164592" rIns="91440" bIns="91440">
            <a:noAutofit/>
          </a:bodyPr>
          <a:lstStyle>
            <a:lvl1pPr marL="0" indent="0" algn="l">
              <a:buNone/>
              <a:defRPr sz="1800" baseline="0">
                <a:solidFill>
                  <a:schemeClr val="bg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Type subtitle of presentation here</a:t>
            </a:r>
            <a:endParaRPr lang="en-CA" dirty="0"/>
          </a:p>
        </p:txBody>
      </p:sp>
      <p:sp>
        <p:nvSpPr>
          <p:cNvPr id="10" name="Text Placeholder 15"/>
          <p:cNvSpPr>
            <a:spLocks noGrp="1"/>
          </p:cNvSpPr>
          <p:nvPr>
            <p:ph type="body" sz="quarter" idx="21" hasCustomPrompt="1"/>
          </p:nvPr>
        </p:nvSpPr>
        <p:spPr>
          <a:xfrm>
            <a:off x="2057400" y="152400"/>
            <a:ext cx="6858000" cy="685800"/>
          </a:xfrm>
          <a:prstGeom prst="rect">
            <a:avLst/>
          </a:prstGeom>
        </p:spPr>
        <p:txBody>
          <a:bodyPr/>
          <a:lstStyle>
            <a:lvl1pPr marL="3175" indent="-3175">
              <a:buNone/>
              <a:defRPr sz="800">
                <a:solidFill>
                  <a:schemeClr val="bg1"/>
                </a:solidFill>
              </a:defRPr>
            </a:lvl1pPr>
          </a:lstStyle>
          <a:p>
            <a:r>
              <a:rPr lang="en-US" sz="1200" dirty="0" smtClean="0"/>
              <a:t>Change</a:t>
            </a:r>
            <a:r>
              <a:rPr lang="en-US" sz="1200" baseline="0" dirty="0" smtClean="0"/>
              <a:t> the background image: right click on image &gt; </a:t>
            </a:r>
            <a:r>
              <a:rPr lang="en-US" sz="1200" b="1" baseline="0" dirty="0" smtClean="0"/>
              <a:t>Bring to Front </a:t>
            </a:r>
            <a:r>
              <a:rPr lang="en-US" sz="1200" baseline="0" dirty="0" smtClean="0"/>
              <a:t>– click on middle </a:t>
            </a:r>
            <a:r>
              <a:rPr lang="en-US" sz="1200" b="1" baseline="0" dirty="0" smtClean="0"/>
              <a:t>icon Insert Picture from File </a:t>
            </a:r>
            <a:r>
              <a:rPr lang="en-US" sz="1200" baseline="0" dirty="0" smtClean="0"/>
              <a:t>&gt; select a desire image &gt; right click on image &gt; </a:t>
            </a:r>
            <a:r>
              <a:rPr lang="en-US" sz="1200" b="1" baseline="0" dirty="0" smtClean="0"/>
              <a:t>Send to Back</a:t>
            </a:r>
            <a:r>
              <a:rPr lang="en-US" sz="1200" baseline="0" dirty="0" smtClean="0"/>
              <a:t>. </a:t>
            </a:r>
          </a:p>
          <a:p>
            <a:r>
              <a:rPr lang="en-US" sz="1200" baseline="0" dirty="0" smtClean="0"/>
              <a:t>Please </a:t>
            </a:r>
            <a:r>
              <a:rPr lang="en-US" sz="1200" b="1" baseline="0" dirty="0" smtClean="0"/>
              <a:t>do not</a:t>
            </a:r>
            <a:r>
              <a:rPr lang="en-US" sz="1200" baseline="0" dirty="0" smtClean="0"/>
              <a:t> move or change size of the Calgary logo!</a:t>
            </a:r>
            <a:endParaRPr lang="en-CA" sz="1200" dirty="0" smtClean="0"/>
          </a:p>
        </p:txBody>
      </p:sp>
      <p:sp>
        <p:nvSpPr>
          <p:cNvPr id="11" name="Text Placeholder 7"/>
          <p:cNvSpPr>
            <a:spLocks noGrp="1"/>
          </p:cNvSpPr>
          <p:nvPr>
            <p:ph type="body" sz="quarter" idx="18"/>
          </p:nvPr>
        </p:nvSpPr>
        <p:spPr>
          <a:xfrm>
            <a:off x="301752" y="-8710"/>
            <a:ext cx="1609344" cy="768096"/>
          </a:xfrm>
          <a:prstGeom prst="rect">
            <a:avLst/>
          </a:prstGeom>
          <a:blipFill>
            <a:blip r:embed="rId3" cstate="print"/>
            <a:stretch>
              <a:fillRect/>
            </a:stretch>
          </a:blipFill>
        </p:spPr>
        <p:txBody>
          <a:bodyPr vert="horz" wrap="none" lIns="0" tIns="0" rIns="0" bIns="0" anchor="t" anchorCtr="0"/>
          <a:lstStyle>
            <a:lvl1pPr marL="3175" indent="-3175">
              <a:defRPr sz="100">
                <a:solidFill>
                  <a:schemeClr val="accent1"/>
                </a:solidFill>
              </a:defRPr>
            </a:lvl1pPr>
          </a:lstStyle>
          <a:p>
            <a:pPr lvl="0"/>
            <a:r>
              <a:rPr lang="en-US" smtClean="0"/>
              <a:t>Click to edit Master text styles</a:t>
            </a:r>
          </a:p>
        </p:txBody>
      </p:sp>
      <p:sp>
        <p:nvSpPr>
          <p:cNvPr id="12" name="Date Placeholder 2"/>
          <p:cNvSpPr>
            <a:spLocks noGrp="1"/>
          </p:cNvSpPr>
          <p:nvPr>
            <p:ph type="dt" sz="half" idx="10"/>
          </p:nvPr>
        </p:nvSpPr>
        <p:spPr>
          <a:xfrm>
            <a:off x="228600" y="6553200"/>
            <a:ext cx="1219200" cy="365125"/>
          </a:xfrm>
        </p:spPr>
        <p:txBody>
          <a:bodyPr/>
          <a:lstStyle/>
          <a:p>
            <a:fld id="{092FE58E-90E4-440B-991E-605E150E259B}" type="datetime1">
              <a:rPr lang="en-CA" smtClean="0"/>
              <a:pPr/>
              <a:t>2016-05-25</a:t>
            </a:fld>
            <a:endParaRPr lang="en-CA" dirty="0"/>
          </a:p>
        </p:txBody>
      </p:sp>
      <p:sp>
        <p:nvSpPr>
          <p:cNvPr id="13" name="Footer Placeholder 3"/>
          <p:cNvSpPr>
            <a:spLocks noGrp="1"/>
          </p:cNvSpPr>
          <p:nvPr>
            <p:ph type="ftr" sz="quarter" idx="11"/>
          </p:nvPr>
        </p:nvSpPr>
        <p:spPr>
          <a:xfrm>
            <a:off x="2209800" y="6569075"/>
            <a:ext cx="4495800" cy="365125"/>
          </a:xfrm>
        </p:spPr>
        <p:txBody>
          <a:bodyPr/>
          <a:lstStyle/>
          <a:p>
            <a:r>
              <a:rPr lang="en-CA" dirty="0" smtClean="0"/>
              <a:t>Presentation</a:t>
            </a:r>
            <a:endParaRPr lang="en-CA" dirty="0"/>
          </a:p>
        </p:txBody>
      </p:sp>
      <p:sp>
        <p:nvSpPr>
          <p:cNvPr id="14" name="Slide Number Placeholder 4"/>
          <p:cNvSpPr>
            <a:spLocks noGrp="1"/>
          </p:cNvSpPr>
          <p:nvPr>
            <p:ph type="sldNum" sz="quarter" idx="12"/>
          </p:nvPr>
        </p:nvSpPr>
        <p:spPr>
          <a:xfrm>
            <a:off x="8458200" y="6569075"/>
            <a:ext cx="609600" cy="365125"/>
          </a:xfrm>
        </p:spPr>
        <p:txBody>
          <a:bodyPr/>
          <a:lstStyle/>
          <a:p>
            <a:fld id="{C2BB63E6-1595-49DD-946C-2DD7DBDEF40D}" type="slidenum">
              <a:rPr lang="en-CA" smtClean="0"/>
              <a:pPr/>
              <a:t>‹#›</a:t>
            </a:fld>
            <a:endParaRPr lang="en-CA" dirty="0"/>
          </a:p>
        </p:txBody>
      </p:sp>
    </p:spTree>
  </p:cSld>
  <p:clrMapOvr>
    <a:masterClrMapping/>
  </p:clrMapOvr>
  <p:hf hd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ive Picture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0" y="457200"/>
            <a:ext cx="5638800" cy="533400"/>
          </a:xfrm>
        </p:spPr>
        <p:txBody>
          <a:bodyPr/>
          <a:lstStyle/>
          <a:p>
            <a:r>
              <a:rPr lang="en-US" smtClean="0"/>
              <a:t>Click to edit Master title style</a:t>
            </a:r>
            <a:endParaRPr lang="en-CA" dirty="0"/>
          </a:p>
        </p:txBody>
      </p:sp>
      <p:sp>
        <p:nvSpPr>
          <p:cNvPr id="3" name="Date Placeholder 2"/>
          <p:cNvSpPr>
            <a:spLocks noGrp="1"/>
          </p:cNvSpPr>
          <p:nvPr>
            <p:ph type="dt" sz="half" idx="10"/>
          </p:nvPr>
        </p:nvSpPr>
        <p:spPr/>
        <p:txBody>
          <a:bodyPr/>
          <a:lstStyle/>
          <a:p>
            <a:fld id="{092FE58E-90E4-440B-991E-605E150E259B}" type="datetime1">
              <a:rPr lang="en-CA" smtClean="0"/>
              <a:pPr/>
              <a:t>2016-05-25</a:t>
            </a:fld>
            <a:endParaRPr lang="en-CA" dirty="0"/>
          </a:p>
        </p:txBody>
      </p:sp>
      <p:sp>
        <p:nvSpPr>
          <p:cNvPr id="4" name="Footer Placeholder 3"/>
          <p:cNvSpPr>
            <a:spLocks noGrp="1"/>
          </p:cNvSpPr>
          <p:nvPr>
            <p:ph type="ftr" sz="quarter" idx="11"/>
          </p:nvPr>
        </p:nvSpPr>
        <p:spPr/>
        <p:txBody>
          <a:bodyPr/>
          <a:lstStyle/>
          <a:p>
            <a:r>
              <a:rPr lang="en-CA" smtClean="0"/>
              <a:t>Presentation</a:t>
            </a:r>
            <a:endParaRPr lang="en-CA" dirty="0"/>
          </a:p>
        </p:txBody>
      </p:sp>
      <p:sp>
        <p:nvSpPr>
          <p:cNvPr id="5" name="Slide Number Placeholder 4"/>
          <p:cNvSpPr>
            <a:spLocks noGrp="1"/>
          </p:cNvSpPr>
          <p:nvPr>
            <p:ph type="sldNum" sz="quarter" idx="12"/>
          </p:nvPr>
        </p:nvSpPr>
        <p:spPr/>
        <p:txBody>
          <a:bodyPr/>
          <a:lstStyle/>
          <a:p>
            <a:fld id="{C2BB63E6-1595-49DD-946C-2DD7DBDEF40D}" type="slidenum">
              <a:rPr lang="en-CA" smtClean="0"/>
              <a:pPr/>
              <a:t>‹#›</a:t>
            </a:fld>
            <a:endParaRPr lang="en-CA" dirty="0"/>
          </a:p>
        </p:txBody>
      </p:sp>
      <p:sp>
        <p:nvSpPr>
          <p:cNvPr id="6" name="Text Placeholder 2"/>
          <p:cNvSpPr>
            <a:spLocks noGrp="1"/>
          </p:cNvSpPr>
          <p:nvPr>
            <p:ph type="body" idx="32" hasCustomPrompt="1"/>
          </p:nvPr>
        </p:nvSpPr>
        <p:spPr>
          <a:xfrm>
            <a:off x="7417527" y="3886200"/>
            <a:ext cx="1295400" cy="2362200"/>
          </a:xfrm>
          <a:prstGeom prst="rect">
            <a:avLst/>
          </a:prstGeom>
        </p:spPr>
        <p:txBody>
          <a:bodyPr lIns="0" tIns="0" rIns="0" bIns="0" numCol="1" spcCol="274320" anchor="t" anchorCtr="0">
            <a:noAutofit/>
          </a:bodyPr>
          <a:lstStyle>
            <a:lvl1pPr marL="0" marR="0" indent="0" algn="l" defTabSz="914400" rtl="0" eaLnBrk="1" fontAlgn="auto" latinLnBrk="0" hangingPunct="1">
              <a:lnSpc>
                <a:spcPct val="150000"/>
              </a:lnSpc>
              <a:spcBef>
                <a:spcPct val="20000"/>
              </a:spcBef>
              <a:spcAft>
                <a:spcPts val="0"/>
              </a:spcAft>
              <a:buClrTx/>
              <a:buSzPct val="200000"/>
              <a:buFont typeface="+mj-lt"/>
              <a:buNone/>
              <a:tabLst/>
              <a:defRPr sz="120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Add text </a:t>
            </a:r>
            <a:endParaRPr lang="en-CA" dirty="0" smtClean="0"/>
          </a:p>
          <a:p>
            <a:pPr lvl="0"/>
            <a:endParaRPr lang="en-US" dirty="0" smtClean="0"/>
          </a:p>
          <a:p>
            <a:pPr lvl="0"/>
            <a:endParaRPr lang="en-US" dirty="0" smtClean="0"/>
          </a:p>
          <a:p>
            <a:pPr lvl="0"/>
            <a:endParaRPr lang="en-US" dirty="0" smtClean="0"/>
          </a:p>
        </p:txBody>
      </p:sp>
      <p:sp>
        <p:nvSpPr>
          <p:cNvPr id="7" name="Picture Placeholder 15"/>
          <p:cNvSpPr>
            <a:spLocks noGrp="1"/>
          </p:cNvSpPr>
          <p:nvPr>
            <p:ph type="pic" sz="quarter" idx="23"/>
          </p:nvPr>
        </p:nvSpPr>
        <p:spPr>
          <a:xfrm>
            <a:off x="7417527" y="2286000"/>
            <a:ext cx="1295400" cy="1371600"/>
          </a:xfrm>
          <a:prstGeom prst="rect">
            <a:avLst/>
          </a:prstGeom>
        </p:spPr>
        <p:txBody>
          <a:bodyPr lIns="0" tIns="0" rIns="0" bIns="0"/>
          <a:lstStyle>
            <a:lvl1pPr marL="3175" indent="-3175">
              <a:defRPr sz="800">
                <a:solidFill>
                  <a:schemeClr val="bg1"/>
                </a:solidFill>
              </a:defRPr>
            </a:lvl1pPr>
          </a:lstStyle>
          <a:p>
            <a:r>
              <a:rPr lang="en-US" smtClean="0"/>
              <a:t>Click icon to add picture</a:t>
            </a:r>
            <a:endParaRPr lang="en-CA" dirty="0"/>
          </a:p>
        </p:txBody>
      </p:sp>
      <p:sp>
        <p:nvSpPr>
          <p:cNvPr id="8" name="Picture Placeholder 15"/>
          <p:cNvSpPr>
            <a:spLocks noGrp="1"/>
          </p:cNvSpPr>
          <p:nvPr>
            <p:ph type="pic" sz="quarter" idx="19"/>
          </p:nvPr>
        </p:nvSpPr>
        <p:spPr>
          <a:xfrm>
            <a:off x="422364" y="2286000"/>
            <a:ext cx="1295400" cy="1371600"/>
          </a:xfrm>
          <a:prstGeom prst="rect">
            <a:avLst/>
          </a:prstGeom>
        </p:spPr>
        <p:txBody>
          <a:bodyPr lIns="0" tIns="0" rIns="0" bIns="0"/>
          <a:lstStyle>
            <a:lvl1pPr marL="3175" indent="-3175">
              <a:defRPr sz="800">
                <a:solidFill>
                  <a:schemeClr val="bg1"/>
                </a:solidFill>
              </a:defRPr>
            </a:lvl1pPr>
          </a:lstStyle>
          <a:p>
            <a:r>
              <a:rPr lang="en-US" smtClean="0"/>
              <a:t>Click icon to add picture</a:t>
            </a:r>
            <a:endParaRPr lang="en-CA" dirty="0"/>
          </a:p>
        </p:txBody>
      </p:sp>
      <p:sp>
        <p:nvSpPr>
          <p:cNvPr id="9" name="Picture Placeholder 15"/>
          <p:cNvSpPr>
            <a:spLocks noGrp="1"/>
          </p:cNvSpPr>
          <p:nvPr>
            <p:ph type="pic" sz="quarter" idx="21"/>
          </p:nvPr>
        </p:nvSpPr>
        <p:spPr>
          <a:xfrm>
            <a:off x="2171155" y="2286000"/>
            <a:ext cx="1295400" cy="1371600"/>
          </a:xfrm>
          <a:prstGeom prst="rect">
            <a:avLst/>
          </a:prstGeom>
        </p:spPr>
        <p:txBody>
          <a:bodyPr lIns="0" tIns="0" rIns="0" bIns="0"/>
          <a:lstStyle>
            <a:lvl1pPr marL="3175" indent="-3175">
              <a:defRPr sz="800">
                <a:solidFill>
                  <a:schemeClr val="bg1"/>
                </a:solidFill>
              </a:defRPr>
            </a:lvl1pPr>
          </a:lstStyle>
          <a:p>
            <a:r>
              <a:rPr lang="en-US" smtClean="0"/>
              <a:t>Click icon to add picture</a:t>
            </a:r>
            <a:endParaRPr lang="en-CA" dirty="0"/>
          </a:p>
        </p:txBody>
      </p:sp>
      <p:sp>
        <p:nvSpPr>
          <p:cNvPr id="10" name="Text Placeholder 2"/>
          <p:cNvSpPr>
            <a:spLocks noGrp="1"/>
          </p:cNvSpPr>
          <p:nvPr>
            <p:ph type="body" idx="22" hasCustomPrompt="1"/>
          </p:nvPr>
        </p:nvSpPr>
        <p:spPr>
          <a:xfrm>
            <a:off x="422364" y="3886200"/>
            <a:ext cx="1295400" cy="2362200"/>
          </a:xfrm>
          <a:prstGeom prst="rect">
            <a:avLst/>
          </a:prstGeom>
        </p:spPr>
        <p:txBody>
          <a:bodyPr lIns="0" tIns="0" rIns="0" bIns="0" numCol="1" spcCol="274320" anchor="t" anchorCtr="0">
            <a:noAutofit/>
          </a:bodyPr>
          <a:lstStyle>
            <a:lvl1pPr marL="0" marR="0" indent="0" algn="l" defTabSz="914400" rtl="0" eaLnBrk="1" fontAlgn="auto" latinLnBrk="0" hangingPunct="1">
              <a:lnSpc>
                <a:spcPct val="150000"/>
              </a:lnSpc>
              <a:spcBef>
                <a:spcPct val="20000"/>
              </a:spcBef>
              <a:spcAft>
                <a:spcPts val="0"/>
              </a:spcAft>
              <a:buClrTx/>
              <a:buSzPct val="200000"/>
              <a:buFont typeface="+mj-lt"/>
              <a:buNone/>
              <a:tabLst/>
              <a:defRPr sz="120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Add text </a:t>
            </a:r>
            <a:endParaRPr lang="en-CA" dirty="0" smtClean="0"/>
          </a:p>
          <a:p>
            <a:pPr lvl="0"/>
            <a:endParaRPr lang="en-US" dirty="0" smtClean="0"/>
          </a:p>
          <a:p>
            <a:pPr lvl="0"/>
            <a:endParaRPr lang="en-US" dirty="0" smtClean="0"/>
          </a:p>
          <a:p>
            <a:pPr lvl="0"/>
            <a:endParaRPr lang="en-US" dirty="0" smtClean="0"/>
          </a:p>
        </p:txBody>
      </p:sp>
      <p:sp>
        <p:nvSpPr>
          <p:cNvPr id="11" name="Text Placeholder 2"/>
          <p:cNvSpPr>
            <a:spLocks noGrp="1"/>
          </p:cNvSpPr>
          <p:nvPr>
            <p:ph type="body" idx="20" hasCustomPrompt="1"/>
          </p:nvPr>
        </p:nvSpPr>
        <p:spPr>
          <a:xfrm>
            <a:off x="2171155" y="3886200"/>
            <a:ext cx="1295400" cy="2362200"/>
          </a:xfrm>
          <a:prstGeom prst="rect">
            <a:avLst/>
          </a:prstGeom>
        </p:spPr>
        <p:txBody>
          <a:bodyPr lIns="0" tIns="0" rIns="0" bIns="0" numCol="1" spcCol="274320" anchor="t" anchorCtr="0">
            <a:noAutofit/>
          </a:bodyPr>
          <a:lstStyle>
            <a:lvl1pPr marL="0" marR="0" indent="0" algn="l" defTabSz="914400" rtl="0" eaLnBrk="1" fontAlgn="auto" latinLnBrk="0" hangingPunct="1">
              <a:lnSpc>
                <a:spcPct val="150000"/>
              </a:lnSpc>
              <a:spcBef>
                <a:spcPct val="20000"/>
              </a:spcBef>
              <a:spcAft>
                <a:spcPts val="0"/>
              </a:spcAft>
              <a:buClrTx/>
              <a:buSzPct val="200000"/>
              <a:buFont typeface="+mj-lt"/>
              <a:buNone/>
              <a:tabLst/>
              <a:defRPr sz="120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Add text </a:t>
            </a:r>
            <a:endParaRPr lang="en-CA" dirty="0" smtClean="0"/>
          </a:p>
          <a:p>
            <a:pPr lvl="0"/>
            <a:endParaRPr lang="en-US" dirty="0" smtClean="0"/>
          </a:p>
          <a:p>
            <a:pPr lvl="0"/>
            <a:endParaRPr lang="en-US" dirty="0" smtClean="0"/>
          </a:p>
          <a:p>
            <a:pPr lvl="0"/>
            <a:endParaRPr lang="en-US" dirty="0" smtClean="0"/>
          </a:p>
        </p:txBody>
      </p:sp>
      <p:sp>
        <p:nvSpPr>
          <p:cNvPr id="12" name="Text Placeholder 2"/>
          <p:cNvSpPr>
            <a:spLocks noGrp="1"/>
          </p:cNvSpPr>
          <p:nvPr>
            <p:ph type="body" idx="26" hasCustomPrompt="1"/>
          </p:nvPr>
        </p:nvSpPr>
        <p:spPr>
          <a:xfrm>
            <a:off x="3919946" y="3879672"/>
            <a:ext cx="1295400" cy="2362200"/>
          </a:xfrm>
          <a:prstGeom prst="rect">
            <a:avLst/>
          </a:prstGeom>
        </p:spPr>
        <p:txBody>
          <a:bodyPr lIns="0" tIns="0" rIns="0" bIns="0" numCol="1" spcCol="274320" anchor="t" anchorCtr="0">
            <a:noAutofit/>
          </a:bodyPr>
          <a:lstStyle>
            <a:lvl1pPr marL="0" marR="0" indent="0" algn="l" defTabSz="914400" rtl="0" eaLnBrk="1" fontAlgn="auto" latinLnBrk="0" hangingPunct="1">
              <a:lnSpc>
                <a:spcPct val="150000"/>
              </a:lnSpc>
              <a:spcBef>
                <a:spcPct val="20000"/>
              </a:spcBef>
              <a:spcAft>
                <a:spcPts val="0"/>
              </a:spcAft>
              <a:buClrTx/>
              <a:buSzPct val="200000"/>
              <a:buFont typeface="+mj-lt"/>
              <a:buNone/>
              <a:tabLst/>
              <a:defRPr sz="120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Add text </a:t>
            </a:r>
            <a:endParaRPr lang="en-CA" dirty="0" smtClean="0"/>
          </a:p>
          <a:p>
            <a:pPr lvl="0"/>
            <a:endParaRPr lang="en-US" dirty="0" smtClean="0"/>
          </a:p>
          <a:p>
            <a:pPr lvl="0"/>
            <a:endParaRPr lang="en-US" dirty="0" smtClean="0"/>
          </a:p>
          <a:p>
            <a:pPr lvl="0"/>
            <a:endParaRPr lang="en-US" dirty="0" smtClean="0"/>
          </a:p>
        </p:txBody>
      </p:sp>
      <p:sp>
        <p:nvSpPr>
          <p:cNvPr id="13" name="Picture Placeholder 15"/>
          <p:cNvSpPr>
            <a:spLocks noGrp="1"/>
          </p:cNvSpPr>
          <p:nvPr>
            <p:ph type="pic" sz="quarter" idx="27"/>
          </p:nvPr>
        </p:nvSpPr>
        <p:spPr>
          <a:xfrm>
            <a:off x="3919946" y="2279472"/>
            <a:ext cx="1295400" cy="1371600"/>
          </a:xfrm>
          <a:prstGeom prst="rect">
            <a:avLst/>
          </a:prstGeom>
        </p:spPr>
        <p:txBody>
          <a:bodyPr lIns="0" tIns="0" rIns="0" bIns="0"/>
          <a:lstStyle>
            <a:lvl1pPr marL="3175" indent="-3175">
              <a:defRPr sz="800">
                <a:solidFill>
                  <a:schemeClr val="bg1"/>
                </a:solidFill>
              </a:defRPr>
            </a:lvl1pPr>
          </a:lstStyle>
          <a:p>
            <a:r>
              <a:rPr lang="en-US" smtClean="0"/>
              <a:t>Click icon to add picture</a:t>
            </a:r>
            <a:endParaRPr lang="en-CA" dirty="0"/>
          </a:p>
        </p:txBody>
      </p:sp>
      <p:sp>
        <p:nvSpPr>
          <p:cNvPr id="14" name="Text Placeholder 2"/>
          <p:cNvSpPr>
            <a:spLocks noGrp="1"/>
          </p:cNvSpPr>
          <p:nvPr>
            <p:ph type="body" idx="28" hasCustomPrompt="1"/>
          </p:nvPr>
        </p:nvSpPr>
        <p:spPr>
          <a:xfrm>
            <a:off x="5668737" y="3879672"/>
            <a:ext cx="1295400" cy="2362200"/>
          </a:xfrm>
          <a:prstGeom prst="rect">
            <a:avLst/>
          </a:prstGeom>
        </p:spPr>
        <p:txBody>
          <a:bodyPr lIns="0" tIns="0" rIns="0" bIns="0" numCol="1" spcCol="274320" anchor="t" anchorCtr="0">
            <a:noAutofit/>
          </a:bodyPr>
          <a:lstStyle>
            <a:lvl1pPr marL="0" marR="0" indent="0" algn="l" defTabSz="914400" rtl="0" eaLnBrk="1" fontAlgn="auto" latinLnBrk="0" hangingPunct="1">
              <a:lnSpc>
                <a:spcPct val="150000"/>
              </a:lnSpc>
              <a:spcBef>
                <a:spcPct val="20000"/>
              </a:spcBef>
              <a:spcAft>
                <a:spcPts val="0"/>
              </a:spcAft>
              <a:buClrTx/>
              <a:buSzPct val="200000"/>
              <a:buFont typeface="+mj-lt"/>
              <a:buNone/>
              <a:tabLst/>
              <a:defRPr sz="120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Add text </a:t>
            </a:r>
            <a:endParaRPr lang="en-CA" dirty="0" smtClean="0"/>
          </a:p>
          <a:p>
            <a:pPr lvl="0"/>
            <a:endParaRPr lang="en-US" dirty="0" smtClean="0"/>
          </a:p>
          <a:p>
            <a:pPr lvl="0"/>
            <a:endParaRPr lang="en-US" dirty="0" smtClean="0"/>
          </a:p>
          <a:p>
            <a:pPr lvl="0"/>
            <a:endParaRPr lang="en-US" dirty="0" smtClean="0"/>
          </a:p>
        </p:txBody>
      </p:sp>
      <p:sp>
        <p:nvSpPr>
          <p:cNvPr id="15" name="Picture Placeholder 15"/>
          <p:cNvSpPr>
            <a:spLocks noGrp="1"/>
          </p:cNvSpPr>
          <p:nvPr>
            <p:ph type="pic" sz="quarter" idx="29"/>
          </p:nvPr>
        </p:nvSpPr>
        <p:spPr>
          <a:xfrm>
            <a:off x="5668737" y="2279472"/>
            <a:ext cx="1295400" cy="1371600"/>
          </a:xfrm>
          <a:prstGeom prst="rect">
            <a:avLst/>
          </a:prstGeom>
        </p:spPr>
        <p:txBody>
          <a:bodyPr lIns="0" tIns="0" rIns="0" bIns="0"/>
          <a:lstStyle>
            <a:lvl1pPr marL="3175" indent="-3175">
              <a:defRPr sz="800">
                <a:solidFill>
                  <a:schemeClr val="bg1"/>
                </a:solidFill>
              </a:defRPr>
            </a:lvl1pPr>
          </a:lstStyle>
          <a:p>
            <a:r>
              <a:rPr lang="en-US" smtClean="0"/>
              <a:t>Click icon to add picture</a:t>
            </a:r>
            <a:endParaRPr lang="en-CA" dirty="0"/>
          </a:p>
        </p:txBody>
      </p:sp>
      <p:sp>
        <p:nvSpPr>
          <p:cNvPr id="16" name="Text Placeholder 2"/>
          <p:cNvSpPr>
            <a:spLocks noGrp="1"/>
          </p:cNvSpPr>
          <p:nvPr>
            <p:ph type="body" idx="24" hasCustomPrompt="1"/>
          </p:nvPr>
        </p:nvSpPr>
        <p:spPr>
          <a:xfrm>
            <a:off x="422364" y="1719945"/>
            <a:ext cx="1295400" cy="533400"/>
          </a:xfrm>
          <a:prstGeom prst="rect">
            <a:avLst/>
          </a:prstGeom>
        </p:spPr>
        <p:txBody>
          <a:bodyPr lIns="0" tIns="0" rIns="0" bIns="0" numCol="1" spcCol="274320" anchor="t" anchorCtr="0">
            <a:noAutofit/>
          </a:bodyPr>
          <a:lstStyle>
            <a:lvl1pPr marL="0" marR="0" indent="0" algn="l" defTabSz="914400" rtl="0" eaLnBrk="1" fontAlgn="auto" latinLnBrk="0" hangingPunct="1">
              <a:lnSpc>
                <a:spcPct val="150000"/>
              </a:lnSpc>
              <a:spcBef>
                <a:spcPct val="20000"/>
              </a:spcBef>
              <a:spcAft>
                <a:spcPts val="0"/>
              </a:spcAft>
              <a:buClrTx/>
              <a:buSzPct val="200000"/>
              <a:buFont typeface="+mj-lt"/>
              <a:buNone/>
              <a:tabLst/>
              <a:defRPr sz="2400" b="1" baseline="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algn="l"/>
            <a:r>
              <a:rPr lang="en-US" sz="2400" dirty="0" smtClean="0">
                <a:solidFill>
                  <a:schemeClr val="accent1"/>
                </a:solidFill>
              </a:rPr>
              <a:t>Text</a:t>
            </a:r>
            <a:endParaRPr lang="en-CA" sz="2400" dirty="0" smtClean="0">
              <a:solidFill>
                <a:schemeClr val="accent1"/>
              </a:solidFill>
            </a:endParaRPr>
          </a:p>
          <a:p>
            <a:pPr lvl="0"/>
            <a:endParaRPr lang="en-US" dirty="0" smtClean="0"/>
          </a:p>
          <a:p>
            <a:pPr lvl="0"/>
            <a:endParaRPr lang="en-US" dirty="0" smtClean="0"/>
          </a:p>
          <a:p>
            <a:pPr lvl="0"/>
            <a:endParaRPr lang="en-US" dirty="0" smtClean="0"/>
          </a:p>
        </p:txBody>
      </p:sp>
      <p:sp>
        <p:nvSpPr>
          <p:cNvPr id="17" name="Text Placeholder 2"/>
          <p:cNvSpPr>
            <a:spLocks noGrp="1"/>
          </p:cNvSpPr>
          <p:nvPr>
            <p:ph type="body" idx="25" hasCustomPrompt="1"/>
          </p:nvPr>
        </p:nvSpPr>
        <p:spPr>
          <a:xfrm>
            <a:off x="2171155" y="1726473"/>
            <a:ext cx="1295400" cy="533400"/>
          </a:xfrm>
          <a:prstGeom prst="rect">
            <a:avLst/>
          </a:prstGeom>
        </p:spPr>
        <p:txBody>
          <a:bodyPr lIns="0" tIns="0" rIns="0" bIns="0" numCol="1" spcCol="274320" anchor="t" anchorCtr="0">
            <a:noAutofit/>
          </a:bodyPr>
          <a:lstStyle>
            <a:lvl1pPr marL="0" marR="0" indent="0" algn="l" defTabSz="914400" rtl="0" eaLnBrk="1" fontAlgn="auto" latinLnBrk="0" hangingPunct="1">
              <a:lnSpc>
                <a:spcPct val="150000"/>
              </a:lnSpc>
              <a:spcBef>
                <a:spcPct val="20000"/>
              </a:spcBef>
              <a:spcAft>
                <a:spcPts val="0"/>
              </a:spcAft>
              <a:buClrTx/>
              <a:buSzPct val="200000"/>
              <a:buFont typeface="+mj-lt"/>
              <a:buNone/>
              <a:tabLst/>
              <a:defRPr sz="2400" b="1" baseline="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algn="l"/>
            <a:r>
              <a:rPr lang="en-US" sz="2400" dirty="0" smtClean="0">
                <a:solidFill>
                  <a:schemeClr val="accent1"/>
                </a:solidFill>
              </a:rPr>
              <a:t>Text</a:t>
            </a:r>
            <a:endParaRPr lang="en-CA" sz="2400" dirty="0" smtClean="0">
              <a:solidFill>
                <a:schemeClr val="accent1"/>
              </a:solidFill>
            </a:endParaRPr>
          </a:p>
          <a:p>
            <a:pPr lvl="0"/>
            <a:endParaRPr lang="en-US" dirty="0" smtClean="0"/>
          </a:p>
          <a:p>
            <a:pPr lvl="0"/>
            <a:endParaRPr lang="en-US" dirty="0" smtClean="0"/>
          </a:p>
          <a:p>
            <a:pPr lvl="0"/>
            <a:endParaRPr lang="en-US" dirty="0" smtClean="0"/>
          </a:p>
        </p:txBody>
      </p:sp>
      <p:sp>
        <p:nvSpPr>
          <p:cNvPr id="18" name="Text Placeholder 2"/>
          <p:cNvSpPr>
            <a:spLocks noGrp="1"/>
          </p:cNvSpPr>
          <p:nvPr>
            <p:ph type="body" idx="33" hasCustomPrompt="1"/>
          </p:nvPr>
        </p:nvSpPr>
        <p:spPr>
          <a:xfrm>
            <a:off x="3919946" y="1726473"/>
            <a:ext cx="1295400" cy="533400"/>
          </a:xfrm>
          <a:prstGeom prst="rect">
            <a:avLst/>
          </a:prstGeom>
        </p:spPr>
        <p:txBody>
          <a:bodyPr lIns="0" tIns="0" rIns="0" bIns="0" numCol="1" spcCol="274320" anchor="t" anchorCtr="0">
            <a:noAutofit/>
          </a:bodyPr>
          <a:lstStyle>
            <a:lvl1pPr marL="0" marR="0" indent="0" algn="l" defTabSz="914400" rtl="0" eaLnBrk="1" fontAlgn="auto" latinLnBrk="0" hangingPunct="1">
              <a:lnSpc>
                <a:spcPct val="150000"/>
              </a:lnSpc>
              <a:spcBef>
                <a:spcPct val="20000"/>
              </a:spcBef>
              <a:spcAft>
                <a:spcPts val="0"/>
              </a:spcAft>
              <a:buClrTx/>
              <a:buSzPct val="200000"/>
              <a:buFont typeface="+mj-lt"/>
              <a:buNone/>
              <a:tabLst/>
              <a:defRPr sz="2400" b="1" baseline="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algn="l"/>
            <a:r>
              <a:rPr lang="en-US" sz="2400" dirty="0" smtClean="0">
                <a:solidFill>
                  <a:schemeClr val="accent1"/>
                </a:solidFill>
              </a:rPr>
              <a:t>Text</a:t>
            </a:r>
            <a:endParaRPr lang="en-CA" sz="2400" dirty="0" smtClean="0">
              <a:solidFill>
                <a:schemeClr val="accent1"/>
              </a:solidFill>
            </a:endParaRPr>
          </a:p>
          <a:p>
            <a:pPr lvl="0"/>
            <a:endParaRPr lang="en-US" dirty="0" smtClean="0"/>
          </a:p>
          <a:p>
            <a:pPr lvl="0"/>
            <a:endParaRPr lang="en-US" dirty="0" smtClean="0"/>
          </a:p>
          <a:p>
            <a:pPr lvl="0"/>
            <a:endParaRPr lang="en-US" dirty="0" smtClean="0"/>
          </a:p>
        </p:txBody>
      </p:sp>
      <p:sp>
        <p:nvSpPr>
          <p:cNvPr id="19" name="Text Placeholder 2"/>
          <p:cNvSpPr>
            <a:spLocks noGrp="1"/>
          </p:cNvSpPr>
          <p:nvPr>
            <p:ph type="body" idx="34" hasCustomPrompt="1"/>
          </p:nvPr>
        </p:nvSpPr>
        <p:spPr>
          <a:xfrm>
            <a:off x="5668737" y="1726473"/>
            <a:ext cx="1295400" cy="533400"/>
          </a:xfrm>
          <a:prstGeom prst="rect">
            <a:avLst/>
          </a:prstGeom>
        </p:spPr>
        <p:txBody>
          <a:bodyPr lIns="0" tIns="0" rIns="0" bIns="0" numCol="1" spcCol="274320" anchor="t" anchorCtr="0">
            <a:noAutofit/>
          </a:bodyPr>
          <a:lstStyle>
            <a:lvl1pPr marL="0" marR="0" indent="0" algn="l" defTabSz="914400" rtl="0" eaLnBrk="1" fontAlgn="auto" latinLnBrk="0" hangingPunct="1">
              <a:lnSpc>
                <a:spcPct val="150000"/>
              </a:lnSpc>
              <a:spcBef>
                <a:spcPct val="20000"/>
              </a:spcBef>
              <a:spcAft>
                <a:spcPts val="0"/>
              </a:spcAft>
              <a:buClrTx/>
              <a:buSzPct val="200000"/>
              <a:buFont typeface="+mj-lt"/>
              <a:buNone/>
              <a:tabLst/>
              <a:defRPr sz="2400" b="1" baseline="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algn="l"/>
            <a:r>
              <a:rPr lang="en-US" sz="2400" dirty="0" smtClean="0">
                <a:solidFill>
                  <a:schemeClr val="accent1"/>
                </a:solidFill>
              </a:rPr>
              <a:t>Text</a:t>
            </a:r>
            <a:endParaRPr lang="en-CA" sz="2400" dirty="0" smtClean="0">
              <a:solidFill>
                <a:schemeClr val="accent1"/>
              </a:solidFill>
            </a:endParaRPr>
          </a:p>
          <a:p>
            <a:pPr lvl="0"/>
            <a:endParaRPr lang="en-US" dirty="0" smtClean="0"/>
          </a:p>
          <a:p>
            <a:pPr lvl="0"/>
            <a:endParaRPr lang="en-US" dirty="0" smtClean="0"/>
          </a:p>
          <a:p>
            <a:pPr lvl="0"/>
            <a:endParaRPr lang="en-US" dirty="0" smtClean="0"/>
          </a:p>
        </p:txBody>
      </p:sp>
      <p:sp>
        <p:nvSpPr>
          <p:cNvPr id="20" name="Text Placeholder 2"/>
          <p:cNvSpPr>
            <a:spLocks noGrp="1"/>
          </p:cNvSpPr>
          <p:nvPr>
            <p:ph type="body" idx="35" hasCustomPrompt="1"/>
          </p:nvPr>
        </p:nvSpPr>
        <p:spPr>
          <a:xfrm>
            <a:off x="7417527" y="1726473"/>
            <a:ext cx="1295400" cy="533400"/>
          </a:xfrm>
          <a:prstGeom prst="rect">
            <a:avLst/>
          </a:prstGeom>
        </p:spPr>
        <p:txBody>
          <a:bodyPr lIns="0" tIns="0" rIns="0" bIns="0" numCol="1" spcCol="274320" anchor="t" anchorCtr="0">
            <a:noAutofit/>
          </a:bodyPr>
          <a:lstStyle>
            <a:lvl1pPr marL="0" marR="0" indent="0" algn="l" defTabSz="914400" rtl="0" eaLnBrk="1" fontAlgn="auto" latinLnBrk="0" hangingPunct="1">
              <a:lnSpc>
                <a:spcPct val="150000"/>
              </a:lnSpc>
              <a:spcBef>
                <a:spcPct val="20000"/>
              </a:spcBef>
              <a:spcAft>
                <a:spcPts val="0"/>
              </a:spcAft>
              <a:buClrTx/>
              <a:buSzPct val="200000"/>
              <a:buFont typeface="+mj-lt"/>
              <a:buNone/>
              <a:tabLst/>
              <a:defRPr sz="2400" b="1" baseline="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algn="l"/>
            <a:r>
              <a:rPr lang="en-US" sz="2400" dirty="0" smtClean="0">
                <a:solidFill>
                  <a:schemeClr val="accent1"/>
                </a:solidFill>
              </a:rPr>
              <a:t>Text</a:t>
            </a:r>
            <a:endParaRPr lang="en-CA" sz="2400" dirty="0" smtClean="0">
              <a:solidFill>
                <a:schemeClr val="accent1"/>
              </a:solidFill>
            </a:endParaRPr>
          </a:p>
          <a:p>
            <a:pPr lvl="0"/>
            <a:endParaRPr lang="en-US" dirty="0" smtClean="0"/>
          </a:p>
          <a:p>
            <a:pPr lvl="0"/>
            <a:endParaRPr lang="en-US" dirty="0" smtClean="0"/>
          </a:p>
          <a:p>
            <a:pPr lvl="0"/>
            <a:endParaRPr lang="en-US" dirty="0" smtClean="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our UP Layout">
    <p:spTree>
      <p:nvGrpSpPr>
        <p:cNvPr id="1" name=""/>
        <p:cNvGrpSpPr/>
        <p:nvPr/>
      </p:nvGrpSpPr>
      <p:grpSpPr>
        <a:xfrm>
          <a:off x="0" y="0"/>
          <a:ext cx="0" cy="0"/>
          <a:chOff x="0" y="0"/>
          <a:chExt cx="0" cy="0"/>
        </a:xfrm>
      </p:grpSpPr>
      <p:sp>
        <p:nvSpPr>
          <p:cNvPr id="2" name="Title 1"/>
          <p:cNvSpPr>
            <a:spLocks noGrp="1"/>
          </p:cNvSpPr>
          <p:nvPr>
            <p:ph type="title"/>
          </p:nvPr>
        </p:nvSpPr>
        <p:spPr>
          <a:xfrm>
            <a:off x="2286000" y="457200"/>
            <a:ext cx="5638800" cy="533400"/>
          </a:xfrm>
        </p:spPr>
        <p:txBody>
          <a:bodyPr/>
          <a:lstStyle/>
          <a:p>
            <a:r>
              <a:rPr lang="en-US" smtClean="0"/>
              <a:t>Click to edit Master title style</a:t>
            </a:r>
            <a:endParaRPr lang="en-CA" dirty="0"/>
          </a:p>
        </p:txBody>
      </p:sp>
      <p:sp>
        <p:nvSpPr>
          <p:cNvPr id="3" name="Date Placeholder 2"/>
          <p:cNvSpPr>
            <a:spLocks noGrp="1"/>
          </p:cNvSpPr>
          <p:nvPr>
            <p:ph type="dt" sz="half" idx="10"/>
          </p:nvPr>
        </p:nvSpPr>
        <p:spPr/>
        <p:txBody>
          <a:bodyPr/>
          <a:lstStyle/>
          <a:p>
            <a:fld id="{092FE58E-90E4-440B-991E-605E150E259B}" type="datetime1">
              <a:rPr lang="en-CA" smtClean="0"/>
              <a:pPr/>
              <a:t>2016-05-25</a:t>
            </a:fld>
            <a:endParaRPr lang="en-CA" dirty="0"/>
          </a:p>
        </p:txBody>
      </p:sp>
      <p:sp>
        <p:nvSpPr>
          <p:cNvPr id="4" name="Footer Placeholder 3"/>
          <p:cNvSpPr>
            <a:spLocks noGrp="1"/>
          </p:cNvSpPr>
          <p:nvPr>
            <p:ph type="ftr" sz="quarter" idx="11"/>
          </p:nvPr>
        </p:nvSpPr>
        <p:spPr/>
        <p:txBody>
          <a:bodyPr/>
          <a:lstStyle/>
          <a:p>
            <a:r>
              <a:rPr lang="en-CA" smtClean="0"/>
              <a:t>Presentation</a:t>
            </a:r>
            <a:endParaRPr lang="en-CA" dirty="0"/>
          </a:p>
        </p:txBody>
      </p:sp>
      <p:sp>
        <p:nvSpPr>
          <p:cNvPr id="5" name="Slide Number Placeholder 4"/>
          <p:cNvSpPr>
            <a:spLocks noGrp="1"/>
          </p:cNvSpPr>
          <p:nvPr>
            <p:ph type="sldNum" sz="quarter" idx="12"/>
          </p:nvPr>
        </p:nvSpPr>
        <p:spPr/>
        <p:txBody>
          <a:bodyPr/>
          <a:lstStyle/>
          <a:p>
            <a:fld id="{C2BB63E6-1595-49DD-946C-2DD7DBDEF40D}" type="slidenum">
              <a:rPr lang="en-CA" smtClean="0"/>
              <a:pPr/>
              <a:t>‹#›</a:t>
            </a:fld>
            <a:endParaRPr lang="en-CA" dirty="0"/>
          </a:p>
        </p:txBody>
      </p:sp>
      <p:sp>
        <p:nvSpPr>
          <p:cNvPr id="6" name="Picture Placeholder 15"/>
          <p:cNvSpPr>
            <a:spLocks noGrp="1"/>
          </p:cNvSpPr>
          <p:nvPr>
            <p:ph type="pic" sz="quarter" idx="22"/>
          </p:nvPr>
        </p:nvSpPr>
        <p:spPr>
          <a:xfrm>
            <a:off x="3048000" y="2285999"/>
            <a:ext cx="1524000" cy="1447801"/>
          </a:xfrm>
          <a:prstGeom prst="rect">
            <a:avLst/>
          </a:prstGeom>
        </p:spPr>
        <p:txBody>
          <a:bodyPr lIns="0" tIns="0" rIns="0" bIns="0"/>
          <a:lstStyle>
            <a:lvl1pPr marL="3175" indent="-3175">
              <a:defRPr sz="800">
                <a:solidFill>
                  <a:schemeClr val="bg1"/>
                </a:solidFill>
              </a:defRPr>
            </a:lvl1pPr>
          </a:lstStyle>
          <a:p>
            <a:r>
              <a:rPr lang="en-US" smtClean="0"/>
              <a:t>Click icon to add picture</a:t>
            </a:r>
            <a:endParaRPr lang="en-CA" dirty="0"/>
          </a:p>
        </p:txBody>
      </p:sp>
      <p:sp>
        <p:nvSpPr>
          <p:cNvPr id="7" name="Text Placeholder 2"/>
          <p:cNvSpPr>
            <a:spLocks noGrp="1"/>
          </p:cNvSpPr>
          <p:nvPr>
            <p:ph type="body" idx="18" hasCustomPrompt="1"/>
          </p:nvPr>
        </p:nvSpPr>
        <p:spPr>
          <a:xfrm>
            <a:off x="1143000" y="2438400"/>
            <a:ext cx="1752600" cy="1219200"/>
          </a:xfrm>
          <a:prstGeom prst="rect">
            <a:avLst/>
          </a:prstGeom>
        </p:spPr>
        <p:txBody>
          <a:bodyPr lIns="0" tIns="0" rIns="0" bIns="0" numCol="1" anchor="t" anchorCtr="0">
            <a:noAutofit/>
          </a:bodyPr>
          <a:lstStyle>
            <a:lvl1pPr marL="1588" indent="-1588" algn="r">
              <a:lnSpc>
                <a:spcPct val="100000"/>
              </a:lnSpc>
              <a:buFont typeface="+mj-lt"/>
              <a:buNone/>
              <a:defRPr sz="1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Body copy goes here</a:t>
            </a:r>
          </a:p>
        </p:txBody>
      </p:sp>
      <p:sp>
        <p:nvSpPr>
          <p:cNvPr id="8" name="Text Placeholder 2"/>
          <p:cNvSpPr>
            <a:spLocks noGrp="1"/>
          </p:cNvSpPr>
          <p:nvPr>
            <p:ph type="body" idx="19" hasCustomPrompt="1"/>
          </p:nvPr>
        </p:nvSpPr>
        <p:spPr>
          <a:xfrm>
            <a:off x="1143000" y="3810000"/>
            <a:ext cx="1752600" cy="1219200"/>
          </a:xfrm>
          <a:prstGeom prst="rect">
            <a:avLst/>
          </a:prstGeom>
        </p:spPr>
        <p:txBody>
          <a:bodyPr lIns="0" tIns="0" rIns="0" bIns="0" numCol="1" anchor="t" anchorCtr="0">
            <a:noAutofit/>
          </a:bodyPr>
          <a:lstStyle>
            <a:lvl1pPr marL="1588" indent="-1588" algn="r">
              <a:lnSpc>
                <a:spcPct val="100000"/>
              </a:lnSpc>
              <a:buFont typeface="+mj-lt"/>
              <a:buNone/>
              <a:defRPr sz="1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Body copy goes here</a:t>
            </a:r>
          </a:p>
        </p:txBody>
      </p:sp>
      <p:sp>
        <p:nvSpPr>
          <p:cNvPr id="9" name="Text Placeholder 2"/>
          <p:cNvSpPr>
            <a:spLocks noGrp="1"/>
          </p:cNvSpPr>
          <p:nvPr>
            <p:ph type="body" idx="20" hasCustomPrompt="1"/>
          </p:nvPr>
        </p:nvSpPr>
        <p:spPr>
          <a:xfrm>
            <a:off x="6248400" y="2438400"/>
            <a:ext cx="1752600" cy="1219200"/>
          </a:xfrm>
          <a:prstGeom prst="rect">
            <a:avLst/>
          </a:prstGeom>
        </p:spPr>
        <p:txBody>
          <a:bodyPr lIns="0" tIns="0" rIns="0" bIns="0" numCol="1" anchor="t" anchorCtr="0">
            <a:noAutofit/>
          </a:bodyPr>
          <a:lstStyle>
            <a:lvl1pPr marL="0" indent="0" algn="l">
              <a:lnSpc>
                <a:spcPct val="100000"/>
              </a:lnSpc>
              <a:buFont typeface="+mj-lt"/>
              <a:buNone/>
              <a:defRPr sz="1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Body copy goes here</a:t>
            </a:r>
          </a:p>
        </p:txBody>
      </p:sp>
      <p:sp>
        <p:nvSpPr>
          <p:cNvPr id="10" name="Text Placeholder 2"/>
          <p:cNvSpPr>
            <a:spLocks noGrp="1"/>
          </p:cNvSpPr>
          <p:nvPr>
            <p:ph type="body" idx="21" hasCustomPrompt="1"/>
          </p:nvPr>
        </p:nvSpPr>
        <p:spPr>
          <a:xfrm>
            <a:off x="6248400" y="3810000"/>
            <a:ext cx="1752600" cy="1219200"/>
          </a:xfrm>
          <a:prstGeom prst="rect">
            <a:avLst/>
          </a:prstGeom>
        </p:spPr>
        <p:txBody>
          <a:bodyPr lIns="0" tIns="0" rIns="0" bIns="0" numCol="1" anchor="t" anchorCtr="0">
            <a:noAutofit/>
          </a:bodyPr>
          <a:lstStyle>
            <a:lvl1pPr marL="0" indent="0" algn="l">
              <a:lnSpc>
                <a:spcPct val="100000"/>
              </a:lnSpc>
              <a:buFont typeface="+mj-lt"/>
              <a:buNone/>
              <a:defRPr sz="1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Body copy goes here</a:t>
            </a:r>
          </a:p>
        </p:txBody>
      </p:sp>
      <p:sp>
        <p:nvSpPr>
          <p:cNvPr id="11" name="Picture Placeholder 15"/>
          <p:cNvSpPr>
            <a:spLocks noGrp="1"/>
          </p:cNvSpPr>
          <p:nvPr>
            <p:ph type="pic" sz="quarter" idx="23"/>
          </p:nvPr>
        </p:nvSpPr>
        <p:spPr>
          <a:xfrm>
            <a:off x="4579620" y="2285999"/>
            <a:ext cx="1524000" cy="1447801"/>
          </a:xfrm>
          <a:prstGeom prst="rect">
            <a:avLst/>
          </a:prstGeom>
        </p:spPr>
        <p:txBody>
          <a:bodyPr lIns="0" tIns="0" rIns="0" bIns="0"/>
          <a:lstStyle>
            <a:lvl1pPr marL="3175" indent="-3175">
              <a:defRPr sz="800">
                <a:solidFill>
                  <a:schemeClr val="bg1"/>
                </a:solidFill>
              </a:defRPr>
            </a:lvl1pPr>
          </a:lstStyle>
          <a:p>
            <a:r>
              <a:rPr lang="en-US" smtClean="0"/>
              <a:t>Click icon to add picture</a:t>
            </a:r>
            <a:endParaRPr lang="en-CA" dirty="0"/>
          </a:p>
        </p:txBody>
      </p:sp>
      <p:sp>
        <p:nvSpPr>
          <p:cNvPr id="12" name="Picture Placeholder 15"/>
          <p:cNvSpPr>
            <a:spLocks noGrp="1"/>
          </p:cNvSpPr>
          <p:nvPr>
            <p:ph type="pic" sz="quarter" idx="24"/>
          </p:nvPr>
        </p:nvSpPr>
        <p:spPr>
          <a:xfrm>
            <a:off x="3048000" y="3741420"/>
            <a:ext cx="1524000" cy="1447801"/>
          </a:xfrm>
          <a:prstGeom prst="rect">
            <a:avLst/>
          </a:prstGeom>
        </p:spPr>
        <p:txBody>
          <a:bodyPr lIns="0" tIns="0" rIns="0" bIns="0"/>
          <a:lstStyle>
            <a:lvl1pPr marL="3175" indent="-3175">
              <a:defRPr sz="800">
                <a:solidFill>
                  <a:schemeClr val="bg1"/>
                </a:solidFill>
              </a:defRPr>
            </a:lvl1pPr>
          </a:lstStyle>
          <a:p>
            <a:r>
              <a:rPr lang="en-US" smtClean="0"/>
              <a:t>Click icon to add picture</a:t>
            </a:r>
            <a:endParaRPr lang="en-CA" dirty="0"/>
          </a:p>
        </p:txBody>
      </p:sp>
      <p:sp>
        <p:nvSpPr>
          <p:cNvPr id="13" name="Picture Placeholder 15"/>
          <p:cNvSpPr>
            <a:spLocks noGrp="1"/>
          </p:cNvSpPr>
          <p:nvPr>
            <p:ph type="pic" sz="quarter" idx="25"/>
          </p:nvPr>
        </p:nvSpPr>
        <p:spPr>
          <a:xfrm>
            <a:off x="4579620" y="3741420"/>
            <a:ext cx="1524000" cy="1447801"/>
          </a:xfrm>
          <a:prstGeom prst="rect">
            <a:avLst/>
          </a:prstGeom>
        </p:spPr>
        <p:txBody>
          <a:bodyPr lIns="0" tIns="0" rIns="0" bIns="0"/>
          <a:lstStyle>
            <a:lvl1pPr marL="3175" indent="-3175">
              <a:defRPr sz="800">
                <a:solidFill>
                  <a:schemeClr val="bg1"/>
                </a:solidFill>
              </a:defRPr>
            </a:lvl1pPr>
          </a:lstStyle>
          <a:p>
            <a:r>
              <a:rPr lang="en-US" smtClean="0"/>
              <a:t>Click icon to add picture</a:t>
            </a:r>
            <a:endParaRPr lang="en-CA"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ive Text Boxes">
    <p:spTree>
      <p:nvGrpSpPr>
        <p:cNvPr id="1" name=""/>
        <p:cNvGrpSpPr/>
        <p:nvPr/>
      </p:nvGrpSpPr>
      <p:grpSpPr>
        <a:xfrm>
          <a:off x="0" y="0"/>
          <a:ext cx="0" cy="0"/>
          <a:chOff x="0" y="0"/>
          <a:chExt cx="0" cy="0"/>
        </a:xfrm>
      </p:grpSpPr>
      <p:sp>
        <p:nvSpPr>
          <p:cNvPr id="6" name="Picture Placeholder 13"/>
          <p:cNvSpPr>
            <a:spLocks noGrp="1"/>
          </p:cNvSpPr>
          <p:nvPr>
            <p:ph type="pic" sz="quarter" idx="16"/>
          </p:nvPr>
        </p:nvSpPr>
        <p:spPr>
          <a:xfrm>
            <a:off x="0" y="0"/>
            <a:ext cx="9144000" cy="6629400"/>
          </a:xfrm>
          <a:prstGeom prst="rect">
            <a:avLst/>
          </a:prstGeom>
          <a:blipFill>
            <a:blip r:embed="rId2" cstate="email"/>
            <a:stretch>
              <a:fillRect/>
            </a:stretch>
          </a:blipFill>
        </p:spPr>
        <p:txBody>
          <a:bodyPr/>
          <a:lstStyle>
            <a:lvl1pPr>
              <a:defRPr sz="100">
                <a:solidFill>
                  <a:schemeClr val="bg1"/>
                </a:solidFill>
              </a:defRPr>
            </a:lvl1pPr>
          </a:lstStyle>
          <a:p>
            <a:r>
              <a:rPr lang="en-US" smtClean="0"/>
              <a:t>Click icon to add picture</a:t>
            </a:r>
            <a:endParaRPr lang="en-CA" dirty="0"/>
          </a:p>
        </p:txBody>
      </p:sp>
      <p:sp>
        <p:nvSpPr>
          <p:cNvPr id="3" name="Date Placeholder 2"/>
          <p:cNvSpPr>
            <a:spLocks noGrp="1"/>
          </p:cNvSpPr>
          <p:nvPr>
            <p:ph type="dt" sz="half" idx="10"/>
          </p:nvPr>
        </p:nvSpPr>
        <p:spPr/>
        <p:txBody>
          <a:bodyPr/>
          <a:lstStyle/>
          <a:p>
            <a:fld id="{092FE58E-90E4-440B-991E-605E150E259B}" type="datetime1">
              <a:rPr lang="en-CA" smtClean="0"/>
              <a:pPr/>
              <a:t>2016-05-25</a:t>
            </a:fld>
            <a:endParaRPr lang="en-CA" dirty="0"/>
          </a:p>
        </p:txBody>
      </p:sp>
      <p:sp>
        <p:nvSpPr>
          <p:cNvPr id="4" name="Footer Placeholder 3"/>
          <p:cNvSpPr>
            <a:spLocks noGrp="1"/>
          </p:cNvSpPr>
          <p:nvPr>
            <p:ph type="ftr" sz="quarter" idx="11"/>
          </p:nvPr>
        </p:nvSpPr>
        <p:spPr/>
        <p:txBody>
          <a:bodyPr/>
          <a:lstStyle/>
          <a:p>
            <a:r>
              <a:rPr lang="en-CA" smtClean="0"/>
              <a:t>Presentation</a:t>
            </a:r>
            <a:endParaRPr lang="en-CA" dirty="0"/>
          </a:p>
        </p:txBody>
      </p:sp>
      <p:sp>
        <p:nvSpPr>
          <p:cNvPr id="5" name="Slide Number Placeholder 4"/>
          <p:cNvSpPr>
            <a:spLocks noGrp="1"/>
          </p:cNvSpPr>
          <p:nvPr>
            <p:ph type="sldNum" sz="quarter" idx="12"/>
          </p:nvPr>
        </p:nvSpPr>
        <p:spPr/>
        <p:txBody>
          <a:bodyPr/>
          <a:lstStyle/>
          <a:p>
            <a:fld id="{C2BB63E6-1595-49DD-946C-2DD7DBDEF40D}" type="slidenum">
              <a:rPr lang="en-CA" smtClean="0"/>
              <a:pPr/>
              <a:t>‹#›</a:t>
            </a:fld>
            <a:endParaRPr lang="en-CA" dirty="0"/>
          </a:p>
        </p:txBody>
      </p:sp>
      <p:sp>
        <p:nvSpPr>
          <p:cNvPr id="7" name="Text Placeholder 12"/>
          <p:cNvSpPr>
            <a:spLocks noGrp="1"/>
          </p:cNvSpPr>
          <p:nvPr>
            <p:ph type="body" sz="quarter" idx="19"/>
          </p:nvPr>
        </p:nvSpPr>
        <p:spPr>
          <a:xfrm>
            <a:off x="0" y="3810000"/>
            <a:ext cx="9144000" cy="2359152"/>
          </a:xfrm>
          <a:prstGeom prst="rect">
            <a:avLst/>
          </a:prstGeom>
          <a:solidFill>
            <a:schemeClr val="bg1"/>
          </a:solidFill>
        </p:spPr>
        <p:txBody>
          <a:bodyPr/>
          <a:lstStyle>
            <a:lvl1pPr>
              <a:buNone/>
              <a:defRPr sz="400">
                <a:solidFill>
                  <a:schemeClr val="bg1"/>
                </a:solidFill>
              </a:defRPr>
            </a:lvl1pPr>
          </a:lstStyle>
          <a:p>
            <a:pPr lvl="0"/>
            <a:r>
              <a:rPr lang="en-US" smtClean="0"/>
              <a:t>Click to edit Master text styles</a:t>
            </a:r>
          </a:p>
        </p:txBody>
      </p:sp>
      <p:sp>
        <p:nvSpPr>
          <p:cNvPr id="8" name="Text Placeholder 2"/>
          <p:cNvSpPr>
            <a:spLocks noGrp="1"/>
          </p:cNvSpPr>
          <p:nvPr>
            <p:ph type="body" idx="32" hasCustomPrompt="1"/>
          </p:nvPr>
        </p:nvSpPr>
        <p:spPr>
          <a:xfrm>
            <a:off x="7315200" y="3968928"/>
            <a:ext cx="1295400" cy="2057400"/>
          </a:xfrm>
          <a:prstGeom prst="rect">
            <a:avLst/>
          </a:prstGeom>
        </p:spPr>
        <p:txBody>
          <a:bodyPr lIns="0" tIns="0" rIns="0" bIns="0" numCol="1" spcCol="274320" anchor="t" anchorCtr="0">
            <a:noAutofit/>
          </a:bodyPr>
          <a:lstStyle>
            <a:lvl1pPr marL="0" marR="0" indent="0" algn="l" defTabSz="914400" rtl="0" eaLnBrk="1" fontAlgn="auto" latinLnBrk="0" hangingPunct="1">
              <a:lnSpc>
                <a:spcPct val="150000"/>
              </a:lnSpc>
              <a:spcBef>
                <a:spcPct val="20000"/>
              </a:spcBef>
              <a:spcAft>
                <a:spcPts val="0"/>
              </a:spcAft>
              <a:buClrTx/>
              <a:buSzPct val="200000"/>
              <a:buFont typeface="+mj-lt"/>
              <a:buNone/>
              <a:tabLst/>
              <a:defRPr sz="120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Add text </a:t>
            </a:r>
            <a:endParaRPr lang="en-CA" dirty="0" smtClean="0"/>
          </a:p>
          <a:p>
            <a:pPr lvl="0"/>
            <a:endParaRPr lang="en-US" dirty="0" smtClean="0"/>
          </a:p>
          <a:p>
            <a:pPr lvl="0"/>
            <a:endParaRPr lang="en-US" dirty="0" smtClean="0"/>
          </a:p>
          <a:p>
            <a:pPr lvl="0"/>
            <a:endParaRPr lang="en-US" dirty="0" smtClean="0"/>
          </a:p>
        </p:txBody>
      </p:sp>
      <p:sp>
        <p:nvSpPr>
          <p:cNvPr id="9" name="Text Placeholder 2"/>
          <p:cNvSpPr>
            <a:spLocks noGrp="1"/>
          </p:cNvSpPr>
          <p:nvPr>
            <p:ph type="body" idx="22" hasCustomPrompt="1"/>
          </p:nvPr>
        </p:nvSpPr>
        <p:spPr>
          <a:xfrm>
            <a:off x="613819" y="3968928"/>
            <a:ext cx="1295400" cy="2057400"/>
          </a:xfrm>
          <a:prstGeom prst="rect">
            <a:avLst/>
          </a:prstGeom>
        </p:spPr>
        <p:txBody>
          <a:bodyPr lIns="0" tIns="0" rIns="0" bIns="0" numCol="1" spcCol="274320" anchor="t" anchorCtr="0">
            <a:noAutofit/>
          </a:bodyPr>
          <a:lstStyle>
            <a:lvl1pPr marL="0" marR="0" indent="0" algn="l" defTabSz="914400" rtl="0" eaLnBrk="1" fontAlgn="auto" latinLnBrk="0" hangingPunct="1">
              <a:lnSpc>
                <a:spcPct val="150000"/>
              </a:lnSpc>
              <a:spcBef>
                <a:spcPct val="20000"/>
              </a:spcBef>
              <a:spcAft>
                <a:spcPts val="0"/>
              </a:spcAft>
              <a:buClrTx/>
              <a:buSzPct val="200000"/>
              <a:buFont typeface="+mj-lt"/>
              <a:buNone/>
              <a:tabLst/>
              <a:defRPr sz="120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Add text </a:t>
            </a:r>
            <a:endParaRPr lang="en-CA" dirty="0" smtClean="0"/>
          </a:p>
          <a:p>
            <a:pPr lvl="0"/>
            <a:endParaRPr lang="en-US" dirty="0" smtClean="0"/>
          </a:p>
          <a:p>
            <a:pPr lvl="0"/>
            <a:endParaRPr lang="en-US" dirty="0" smtClean="0"/>
          </a:p>
          <a:p>
            <a:pPr lvl="0"/>
            <a:endParaRPr lang="en-US" dirty="0" smtClean="0"/>
          </a:p>
        </p:txBody>
      </p:sp>
      <p:sp>
        <p:nvSpPr>
          <p:cNvPr id="10" name="Text Placeholder 2"/>
          <p:cNvSpPr>
            <a:spLocks noGrp="1"/>
          </p:cNvSpPr>
          <p:nvPr>
            <p:ph type="body" idx="20" hasCustomPrompt="1"/>
          </p:nvPr>
        </p:nvSpPr>
        <p:spPr>
          <a:xfrm>
            <a:off x="2289164" y="3968928"/>
            <a:ext cx="1295400" cy="2057400"/>
          </a:xfrm>
          <a:prstGeom prst="rect">
            <a:avLst/>
          </a:prstGeom>
        </p:spPr>
        <p:txBody>
          <a:bodyPr lIns="0" tIns="0" rIns="0" bIns="0" numCol="1" spcCol="274320" anchor="t" anchorCtr="0">
            <a:noAutofit/>
          </a:bodyPr>
          <a:lstStyle>
            <a:lvl1pPr marL="0" marR="0" indent="0" algn="l" defTabSz="914400" rtl="0" eaLnBrk="1" fontAlgn="auto" latinLnBrk="0" hangingPunct="1">
              <a:lnSpc>
                <a:spcPct val="150000"/>
              </a:lnSpc>
              <a:spcBef>
                <a:spcPct val="20000"/>
              </a:spcBef>
              <a:spcAft>
                <a:spcPts val="0"/>
              </a:spcAft>
              <a:buClrTx/>
              <a:buSzPct val="200000"/>
              <a:buFont typeface="+mj-lt"/>
              <a:buNone/>
              <a:tabLst/>
              <a:defRPr sz="120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Add text </a:t>
            </a:r>
            <a:endParaRPr lang="en-CA" dirty="0" smtClean="0"/>
          </a:p>
          <a:p>
            <a:pPr lvl="0"/>
            <a:endParaRPr lang="en-US" dirty="0" smtClean="0"/>
          </a:p>
          <a:p>
            <a:pPr lvl="0"/>
            <a:endParaRPr lang="en-US" dirty="0" smtClean="0"/>
          </a:p>
          <a:p>
            <a:pPr lvl="0"/>
            <a:endParaRPr lang="en-US" dirty="0" smtClean="0"/>
          </a:p>
        </p:txBody>
      </p:sp>
      <p:sp>
        <p:nvSpPr>
          <p:cNvPr id="11" name="Text Placeholder 2"/>
          <p:cNvSpPr>
            <a:spLocks noGrp="1"/>
          </p:cNvSpPr>
          <p:nvPr>
            <p:ph type="body" idx="26" hasCustomPrompt="1"/>
          </p:nvPr>
        </p:nvSpPr>
        <p:spPr>
          <a:xfrm>
            <a:off x="3964509" y="3962400"/>
            <a:ext cx="1295400" cy="2057400"/>
          </a:xfrm>
          <a:prstGeom prst="rect">
            <a:avLst/>
          </a:prstGeom>
        </p:spPr>
        <p:txBody>
          <a:bodyPr lIns="0" tIns="0" rIns="0" bIns="0" numCol="1" spcCol="274320" anchor="t" anchorCtr="0">
            <a:noAutofit/>
          </a:bodyPr>
          <a:lstStyle>
            <a:lvl1pPr marL="0" marR="0" indent="0" algn="l" defTabSz="914400" rtl="0" eaLnBrk="1" fontAlgn="auto" latinLnBrk="0" hangingPunct="1">
              <a:lnSpc>
                <a:spcPct val="150000"/>
              </a:lnSpc>
              <a:spcBef>
                <a:spcPct val="20000"/>
              </a:spcBef>
              <a:spcAft>
                <a:spcPts val="0"/>
              </a:spcAft>
              <a:buClrTx/>
              <a:buSzPct val="200000"/>
              <a:buFont typeface="+mj-lt"/>
              <a:buNone/>
              <a:tabLst/>
              <a:defRPr sz="120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Add text </a:t>
            </a:r>
            <a:endParaRPr lang="en-CA" dirty="0" smtClean="0"/>
          </a:p>
          <a:p>
            <a:pPr lvl="0"/>
            <a:endParaRPr lang="en-US" dirty="0" smtClean="0"/>
          </a:p>
          <a:p>
            <a:pPr lvl="0"/>
            <a:endParaRPr lang="en-US" dirty="0" smtClean="0"/>
          </a:p>
          <a:p>
            <a:pPr lvl="0"/>
            <a:endParaRPr lang="en-US" dirty="0" smtClean="0"/>
          </a:p>
        </p:txBody>
      </p:sp>
      <p:sp>
        <p:nvSpPr>
          <p:cNvPr id="12" name="Text Placeholder 2"/>
          <p:cNvSpPr>
            <a:spLocks noGrp="1"/>
          </p:cNvSpPr>
          <p:nvPr>
            <p:ph type="body" idx="28" hasCustomPrompt="1"/>
          </p:nvPr>
        </p:nvSpPr>
        <p:spPr>
          <a:xfrm>
            <a:off x="5639854" y="3962400"/>
            <a:ext cx="1295400" cy="2057400"/>
          </a:xfrm>
          <a:prstGeom prst="rect">
            <a:avLst/>
          </a:prstGeom>
        </p:spPr>
        <p:txBody>
          <a:bodyPr lIns="0" tIns="0" rIns="0" bIns="0" numCol="1" spcCol="274320" anchor="t" anchorCtr="0">
            <a:noAutofit/>
          </a:bodyPr>
          <a:lstStyle>
            <a:lvl1pPr marL="0" marR="0" indent="0" algn="l" defTabSz="914400" rtl="0" eaLnBrk="1" fontAlgn="auto" latinLnBrk="0" hangingPunct="1">
              <a:lnSpc>
                <a:spcPct val="150000"/>
              </a:lnSpc>
              <a:spcBef>
                <a:spcPct val="20000"/>
              </a:spcBef>
              <a:spcAft>
                <a:spcPts val="0"/>
              </a:spcAft>
              <a:buClrTx/>
              <a:buSzPct val="200000"/>
              <a:buFont typeface="+mj-lt"/>
              <a:buNone/>
              <a:tabLst/>
              <a:defRPr sz="120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Add text </a:t>
            </a:r>
            <a:endParaRPr lang="en-CA" dirty="0" smtClean="0"/>
          </a:p>
          <a:p>
            <a:pPr lvl="0"/>
            <a:endParaRPr lang="en-US" dirty="0" smtClean="0"/>
          </a:p>
          <a:p>
            <a:pPr lvl="0"/>
            <a:endParaRPr lang="en-US" dirty="0" smtClean="0"/>
          </a:p>
          <a:p>
            <a:pPr lvl="0"/>
            <a:endParaRPr lang="en-US" dirty="0" smtClean="0"/>
          </a:p>
        </p:txBody>
      </p:sp>
      <p:sp>
        <p:nvSpPr>
          <p:cNvPr id="13" name="Text Placeholder 7"/>
          <p:cNvSpPr>
            <a:spLocks noGrp="1"/>
          </p:cNvSpPr>
          <p:nvPr>
            <p:ph type="body" sz="quarter" idx="18"/>
          </p:nvPr>
        </p:nvSpPr>
        <p:spPr>
          <a:xfrm>
            <a:off x="301752" y="-8709"/>
            <a:ext cx="1609344" cy="768096"/>
          </a:xfrm>
          <a:prstGeom prst="rect">
            <a:avLst/>
          </a:prstGeom>
          <a:blipFill>
            <a:blip r:embed="rId3" cstate="print"/>
            <a:stretch>
              <a:fillRect/>
            </a:stretch>
          </a:blipFill>
        </p:spPr>
        <p:txBody>
          <a:bodyPr vert="horz" wrap="none" lIns="0" tIns="0" rIns="0" bIns="0" anchor="t" anchorCtr="0"/>
          <a:lstStyle>
            <a:lvl1pPr marL="3175" indent="-3175">
              <a:defRPr sz="100">
                <a:solidFill>
                  <a:schemeClr val="accent1"/>
                </a:solidFill>
              </a:defRPr>
            </a:lvl1pPr>
          </a:lstStyle>
          <a:p>
            <a:pPr lvl="0"/>
            <a:r>
              <a:rPr lang="en-US" smtClean="0"/>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p:cNvSpPr>
            <a:spLocks noGrp="1"/>
          </p:cNvSpPr>
          <p:nvPr>
            <p:ph type="title"/>
          </p:nvPr>
        </p:nvSpPr>
        <p:spPr>
          <a:xfrm>
            <a:off x="2286000" y="457200"/>
            <a:ext cx="5638800" cy="533400"/>
          </a:xfrm>
        </p:spPr>
        <p:txBody>
          <a:bodyPr/>
          <a:lstStyle/>
          <a:p>
            <a:r>
              <a:rPr lang="en-US" smtClean="0"/>
              <a:t>Click to edit Master title style</a:t>
            </a:r>
            <a:endParaRPr lang="en-CA" dirty="0"/>
          </a:p>
        </p:txBody>
      </p:sp>
      <p:sp>
        <p:nvSpPr>
          <p:cNvPr id="3" name="Date Placeholder 2"/>
          <p:cNvSpPr>
            <a:spLocks noGrp="1"/>
          </p:cNvSpPr>
          <p:nvPr>
            <p:ph type="dt" sz="half" idx="10"/>
          </p:nvPr>
        </p:nvSpPr>
        <p:spPr/>
        <p:txBody>
          <a:bodyPr/>
          <a:lstStyle/>
          <a:p>
            <a:fld id="{092FE58E-90E4-440B-991E-605E150E259B}" type="datetime1">
              <a:rPr lang="en-CA" smtClean="0"/>
              <a:pPr/>
              <a:t>2016-05-25</a:t>
            </a:fld>
            <a:endParaRPr lang="en-CA" dirty="0"/>
          </a:p>
        </p:txBody>
      </p:sp>
      <p:sp>
        <p:nvSpPr>
          <p:cNvPr id="4" name="Footer Placeholder 3"/>
          <p:cNvSpPr>
            <a:spLocks noGrp="1"/>
          </p:cNvSpPr>
          <p:nvPr>
            <p:ph type="ftr" sz="quarter" idx="11"/>
          </p:nvPr>
        </p:nvSpPr>
        <p:spPr/>
        <p:txBody>
          <a:bodyPr/>
          <a:lstStyle/>
          <a:p>
            <a:r>
              <a:rPr lang="en-CA" smtClean="0"/>
              <a:t>Presentation</a:t>
            </a:r>
            <a:endParaRPr lang="en-CA" dirty="0"/>
          </a:p>
        </p:txBody>
      </p:sp>
      <p:sp>
        <p:nvSpPr>
          <p:cNvPr id="5" name="Slide Number Placeholder 4"/>
          <p:cNvSpPr>
            <a:spLocks noGrp="1"/>
          </p:cNvSpPr>
          <p:nvPr>
            <p:ph type="sldNum" sz="quarter" idx="12"/>
          </p:nvPr>
        </p:nvSpPr>
        <p:spPr/>
        <p:txBody>
          <a:bodyPr/>
          <a:lstStyle/>
          <a:p>
            <a:fld id="{C2BB63E6-1595-49DD-946C-2DD7DBDEF40D}" type="slidenum">
              <a:rPr lang="en-CA" smtClean="0"/>
              <a:pPr/>
              <a:t>‹#›</a:t>
            </a:fld>
            <a:endParaRPr lang="en-CA" dirty="0"/>
          </a:p>
        </p:txBody>
      </p:sp>
      <p:sp>
        <p:nvSpPr>
          <p:cNvPr id="6" name="Table Placeholder 10"/>
          <p:cNvSpPr>
            <a:spLocks noGrp="1"/>
          </p:cNvSpPr>
          <p:nvPr>
            <p:ph type="tbl" sz="quarter" idx="13"/>
          </p:nvPr>
        </p:nvSpPr>
        <p:spPr>
          <a:xfrm>
            <a:off x="609600" y="1600200"/>
            <a:ext cx="7924800" cy="4419600"/>
          </a:xfrm>
          <a:prstGeom prst="rect">
            <a:avLst/>
          </a:prstGeom>
        </p:spPr>
        <p:txBody>
          <a:bodyPr/>
          <a:lstStyle/>
          <a:p>
            <a:r>
              <a:rPr lang="en-US" smtClean="0"/>
              <a:t>Click icon to add table</a:t>
            </a:r>
            <a:endParaRPr lang="en-CA"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a:xfrm>
            <a:off x="2286000" y="457200"/>
            <a:ext cx="5638800" cy="533400"/>
          </a:xfrm>
        </p:spPr>
        <p:txBody>
          <a:bodyPr/>
          <a:lstStyle/>
          <a:p>
            <a:r>
              <a:rPr lang="en-US" smtClean="0"/>
              <a:t>Click to edit Master title style</a:t>
            </a:r>
            <a:endParaRPr lang="en-CA" dirty="0"/>
          </a:p>
        </p:txBody>
      </p:sp>
      <p:sp>
        <p:nvSpPr>
          <p:cNvPr id="3" name="Date Placeholder 2"/>
          <p:cNvSpPr>
            <a:spLocks noGrp="1"/>
          </p:cNvSpPr>
          <p:nvPr>
            <p:ph type="dt" sz="half" idx="10"/>
          </p:nvPr>
        </p:nvSpPr>
        <p:spPr/>
        <p:txBody>
          <a:bodyPr/>
          <a:lstStyle/>
          <a:p>
            <a:fld id="{092FE58E-90E4-440B-991E-605E150E259B}" type="datetime1">
              <a:rPr lang="en-CA" smtClean="0"/>
              <a:pPr/>
              <a:t>2016-05-25</a:t>
            </a:fld>
            <a:endParaRPr lang="en-CA" dirty="0"/>
          </a:p>
        </p:txBody>
      </p:sp>
      <p:sp>
        <p:nvSpPr>
          <p:cNvPr id="4" name="Footer Placeholder 3"/>
          <p:cNvSpPr>
            <a:spLocks noGrp="1"/>
          </p:cNvSpPr>
          <p:nvPr>
            <p:ph type="ftr" sz="quarter" idx="11"/>
          </p:nvPr>
        </p:nvSpPr>
        <p:spPr/>
        <p:txBody>
          <a:bodyPr/>
          <a:lstStyle/>
          <a:p>
            <a:r>
              <a:rPr lang="en-CA" smtClean="0"/>
              <a:t>Presentation</a:t>
            </a:r>
            <a:endParaRPr lang="en-CA" dirty="0"/>
          </a:p>
        </p:txBody>
      </p:sp>
      <p:sp>
        <p:nvSpPr>
          <p:cNvPr id="5" name="Slide Number Placeholder 4"/>
          <p:cNvSpPr>
            <a:spLocks noGrp="1"/>
          </p:cNvSpPr>
          <p:nvPr>
            <p:ph type="sldNum" sz="quarter" idx="12"/>
          </p:nvPr>
        </p:nvSpPr>
        <p:spPr/>
        <p:txBody>
          <a:bodyPr/>
          <a:lstStyle/>
          <a:p>
            <a:fld id="{C2BB63E6-1595-49DD-946C-2DD7DBDEF40D}" type="slidenum">
              <a:rPr lang="en-CA" smtClean="0"/>
              <a:pPr/>
              <a:t>‹#›</a:t>
            </a:fld>
            <a:endParaRPr lang="en-CA" dirty="0"/>
          </a:p>
        </p:txBody>
      </p:sp>
      <p:sp>
        <p:nvSpPr>
          <p:cNvPr id="6" name="Text Placeholder 2"/>
          <p:cNvSpPr>
            <a:spLocks noGrp="1"/>
          </p:cNvSpPr>
          <p:nvPr>
            <p:ph type="body" idx="13" hasCustomPrompt="1"/>
          </p:nvPr>
        </p:nvSpPr>
        <p:spPr>
          <a:xfrm>
            <a:off x="407127" y="3505200"/>
            <a:ext cx="1524000" cy="1600200"/>
          </a:xfrm>
          <a:prstGeom prst="rect">
            <a:avLst/>
          </a:prstGeom>
        </p:spPr>
        <p:txBody>
          <a:bodyPr lIns="0" tIns="0" rIns="0" bIns="0" numCol="1" anchor="t" anchorCtr="0">
            <a:normAutofit/>
          </a:bodyPr>
          <a:lstStyle>
            <a:lvl1pPr marL="0" indent="0">
              <a:buNone/>
              <a:defRPr sz="1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Body copy goes here</a:t>
            </a:r>
          </a:p>
        </p:txBody>
      </p:sp>
      <p:sp>
        <p:nvSpPr>
          <p:cNvPr id="7" name="Chart Placeholder 13"/>
          <p:cNvSpPr>
            <a:spLocks noGrp="1"/>
          </p:cNvSpPr>
          <p:nvPr>
            <p:ph type="chart" sz="quarter" idx="14"/>
          </p:nvPr>
        </p:nvSpPr>
        <p:spPr>
          <a:xfrm>
            <a:off x="2286000" y="2133600"/>
            <a:ext cx="6477000" cy="4191000"/>
          </a:xfrm>
          <a:prstGeom prst="rect">
            <a:avLst/>
          </a:prstGeom>
        </p:spPr>
        <p:txBody>
          <a:bodyPr/>
          <a:lstStyle>
            <a:lvl1pPr>
              <a:buNone/>
              <a:defRPr sz="1600"/>
            </a:lvl1pPr>
          </a:lstStyle>
          <a:p>
            <a:r>
              <a:rPr lang="en-US" smtClean="0"/>
              <a:t>Click icon to add chart</a:t>
            </a:r>
            <a:endParaRPr lang="en-CA" dirty="0"/>
          </a:p>
        </p:txBody>
      </p:sp>
      <p:sp>
        <p:nvSpPr>
          <p:cNvPr id="8" name="Text Placeholder 9"/>
          <p:cNvSpPr>
            <a:spLocks noGrp="1"/>
          </p:cNvSpPr>
          <p:nvPr>
            <p:ph type="body" sz="quarter" idx="16" hasCustomPrompt="1"/>
          </p:nvPr>
        </p:nvSpPr>
        <p:spPr>
          <a:xfrm>
            <a:off x="2286000" y="1295400"/>
            <a:ext cx="6324600" cy="304800"/>
          </a:xfrm>
          <a:prstGeom prst="rect">
            <a:avLst/>
          </a:prstGeom>
        </p:spPr>
        <p:txBody>
          <a:bodyPr/>
          <a:lstStyle>
            <a:lvl1pPr marL="0" indent="0">
              <a:buNone/>
              <a:defRPr sz="1000" baseline="0">
                <a:solidFill>
                  <a:schemeClr val="tx1"/>
                </a:solidFill>
              </a:defRPr>
            </a:lvl1pPr>
            <a:lvl2pPr>
              <a:defRPr sz="800"/>
            </a:lvl2pPr>
            <a:lvl3pPr>
              <a:defRPr sz="800"/>
            </a:lvl3pPr>
            <a:lvl4pPr>
              <a:defRPr sz="800"/>
            </a:lvl4pPr>
            <a:lvl5pPr>
              <a:defRPr sz="800"/>
            </a:lvl5pPr>
          </a:lstStyle>
          <a:p>
            <a:pPr lvl="0"/>
            <a:r>
              <a:rPr lang="en-US" dirty="0" smtClean="0"/>
              <a:t>Column Style: [Choose Column&gt; Clustered Column&gt; Chart tools&gt; Design&gt; Chart Style&gt; Style1]</a:t>
            </a:r>
            <a:endParaRPr lang="en-CA" dirty="0"/>
          </a:p>
        </p:txBody>
      </p:sp>
      <p:sp>
        <p:nvSpPr>
          <p:cNvPr id="9" name="Text Placeholder 9"/>
          <p:cNvSpPr>
            <a:spLocks noGrp="1"/>
          </p:cNvSpPr>
          <p:nvPr>
            <p:ph type="body" sz="quarter" idx="17" hasCustomPrompt="1"/>
          </p:nvPr>
        </p:nvSpPr>
        <p:spPr>
          <a:xfrm>
            <a:off x="2286000" y="1676400"/>
            <a:ext cx="6324600" cy="304800"/>
          </a:xfrm>
          <a:prstGeom prst="rect">
            <a:avLst/>
          </a:prstGeom>
        </p:spPr>
        <p:txBody>
          <a:bodyPr/>
          <a:lstStyle>
            <a:lvl1pPr marL="0" indent="0">
              <a:buNone/>
              <a:defRPr sz="1000" baseline="0">
                <a:solidFill>
                  <a:schemeClr val="tx1"/>
                </a:solidFill>
              </a:defRPr>
            </a:lvl1pPr>
            <a:lvl2pPr>
              <a:defRPr sz="800"/>
            </a:lvl2pPr>
            <a:lvl3pPr>
              <a:defRPr sz="800"/>
            </a:lvl3pPr>
            <a:lvl4pPr>
              <a:defRPr sz="800"/>
            </a:lvl4pPr>
            <a:lvl5pPr>
              <a:defRPr sz="800"/>
            </a:lvl5pPr>
          </a:lstStyle>
          <a:p>
            <a:pPr lvl="0"/>
            <a:r>
              <a:rPr lang="en-US" dirty="0" smtClean="0"/>
              <a:t>Pie Chart: [Choose donut&gt; donut&gt; Chart tools&gt; Design&gt; Chart Style&gt; Style1]</a:t>
            </a:r>
            <a:endParaRPr lang="en-CA"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6" name="Picture Placeholder 13"/>
          <p:cNvSpPr>
            <a:spLocks noGrp="1"/>
          </p:cNvSpPr>
          <p:nvPr>
            <p:ph type="pic" sz="quarter" idx="19"/>
          </p:nvPr>
        </p:nvSpPr>
        <p:spPr>
          <a:xfrm>
            <a:off x="0" y="0"/>
            <a:ext cx="9144000" cy="6629400"/>
          </a:xfrm>
          <a:prstGeom prst="rect">
            <a:avLst/>
          </a:prstGeom>
          <a:blipFill>
            <a:blip r:embed="rId2" cstate="email"/>
            <a:stretch>
              <a:fillRect/>
            </a:stretch>
          </a:blipFill>
        </p:spPr>
        <p:txBody>
          <a:bodyPr/>
          <a:lstStyle>
            <a:lvl1pPr>
              <a:defRPr sz="100"/>
            </a:lvl1pPr>
          </a:lstStyle>
          <a:p>
            <a:r>
              <a:rPr lang="en-US" smtClean="0"/>
              <a:t>Click icon to add picture</a:t>
            </a:r>
            <a:endParaRPr lang="en-CA" dirty="0"/>
          </a:p>
        </p:txBody>
      </p:sp>
      <p:sp>
        <p:nvSpPr>
          <p:cNvPr id="13" name="Text Placeholder 12"/>
          <p:cNvSpPr>
            <a:spLocks noGrp="1"/>
          </p:cNvSpPr>
          <p:nvPr>
            <p:ph type="body" sz="quarter" idx="21" hasCustomPrompt="1"/>
          </p:nvPr>
        </p:nvSpPr>
        <p:spPr>
          <a:xfrm>
            <a:off x="1901952" y="1447800"/>
            <a:ext cx="6172200" cy="4191000"/>
          </a:xfrm>
          <a:prstGeom prst="rect">
            <a:avLst/>
          </a:prstGeom>
          <a:solidFill>
            <a:schemeClr val="bg1"/>
          </a:solidFill>
        </p:spPr>
        <p:txBody>
          <a:bodyPr lIns="457200" tIns="457200" rIns="457200" bIns="457200"/>
          <a:lstStyle>
            <a:lvl1pPr marL="0" indent="0">
              <a:buNone/>
              <a:tabLst/>
              <a:defRPr sz="2400" b="0"/>
            </a:lvl1pPr>
            <a:lvl2pPr>
              <a:buNone/>
              <a:defRPr sz="2400" b="0"/>
            </a:lvl2pPr>
            <a:lvl3pPr>
              <a:buNone/>
              <a:defRPr sz="2400" b="0"/>
            </a:lvl3pPr>
            <a:lvl4pPr>
              <a:buNone/>
              <a:defRPr sz="2400" b="0"/>
            </a:lvl4pPr>
            <a:lvl5pPr>
              <a:buNone/>
              <a:defRPr sz="2400" b="0"/>
            </a:lvl5pPr>
          </a:lstStyle>
          <a:p>
            <a:pPr lvl="0"/>
            <a:r>
              <a:rPr lang="en-US" dirty="0" smtClean="0"/>
              <a:t>Click to add text</a:t>
            </a:r>
          </a:p>
        </p:txBody>
      </p:sp>
      <p:sp>
        <p:nvSpPr>
          <p:cNvPr id="8" name="Text Placeholder 15"/>
          <p:cNvSpPr>
            <a:spLocks noGrp="1"/>
          </p:cNvSpPr>
          <p:nvPr>
            <p:ph type="body" sz="quarter" idx="20" hasCustomPrompt="1"/>
          </p:nvPr>
        </p:nvSpPr>
        <p:spPr>
          <a:xfrm>
            <a:off x="5257800" y="3048000"/>
            <a:ext cx="2590800" cy="1676400"/>
          </a:xfrm>
          <a:prstGeom prst="rect">
            <a:avLst/>
          </a:prstGeom>
        </p:spPr>
        <p:txBody>
          <a:bodyPr/>
          <a:lstStyle>
            <a:lvl1pPr marL="3175" indent="-3175">
              <a:buNone/>
              <a:defRPr sz="800" baseline="0">
                <a:solidFill>
                  <a:schemeClr val="tx1"/>
                </a:solidFill>
              </a:defRPr>
            </a:lvl1pPr>
          </a:lstStyle>
          <a:p>
            <a:r>
              <a:rPr lang="en-US" sz="1200" dirty="0" smtClean="0"/>
              <a:t>Change</a:t>
            </a:r>
            <a:r>
              <a:rPr lang="en-US" sz="1200" baseline="0" dirty="0" smtClean="0"/>
              <a:t> the background image: right click on image &gt; </a:t>
            </a:r>
            <a:r>
              <a:rPr lang="en-US" sz="1200" b="1" baseline="0" dirty="0" smtClean="0"/>
              <a:t>Bring to Front </a:t>
            </a:r>
            <a:r>
              <a:rPr lang="en-US" sz="1200" baseline="0" dirty="0" smtClean="0"/>
              <a:t>– click on middle </a:t>
            </a:r>
            <a:r>
              <a:rPr lang="en-US" sz="1200" b="1" baseline="0" dirty="0" smtClean="0"/>
              <a:t>icon Insert Picture from File </a:t>
            </a:r>
            <a:r>
              <a:rPr lang="en-US" sz="1200" baseline="0" dirty="0" smtClean="0"/>
              <a:t>&gt; select a desire image &gt; right click on image &gt; </a:t>
            </a:r>
            <a:r>
              <a:rPr lang="en-US" sz="1200" b="1" baseline="0" dirty="0" smtClean="0"/>
              <a:t>Send to Back</a:t>
            </a:r>
            <a:r>
              <a:rPr lang="en-US" sz="1200" baseline="0" dirty="0" smtClean="0"/>
              <a:t>. </a:t>
            </a:r>
          </a:p>
          <a:p>
            <a:r>
              <a:rPr lang="en-US" sz="1200" baseline="0" dirty="0" smtClean="0"/>
              <a:t>Please </a:t>
            </a:r>
            <a:r>
              <a:rPr lang="en-US" sz="1200" b="1" baseline="0" dirty="0" smtClean="0"/>
              <a:t>do not</a:t>
            </a:r>
            <a:r>
              <a:rPr lang="en-US" sz="1200" baseline="0" dirty="0" smtClean="0"/>
              <a:t> move or change size of the Calgary logo!</a:t>
            </a:r>
            <a:endParaRPr lang="en-CA" sz="1200" dirty="0" smtClean="0"/>
          </a:p>
        </p:txBody>
      </p:sp>
      <p:sp>
        <p:nvSpPr>
          <p:cNvPr id="3" name="Date Placeholder 2"/>
          <p:cNvSpPr>
            <a:spLocks noGrp="1"/>
          </p:cNvSpPr>
          <p:nvPr>
            <p:ph type="dt" sz="half" idx="10"/>
          </p:nvPr>
        </p:nvSpPr>
        <p:spPr/>
        <p:txBody>
          <a:bodyPr/>
          <a:lstStyle/>
          <a:p>
            <a:fld id="{092FE58E-90E4-440B-991E-605E150E259B}" type="datetime1">
              <a:rPr lang="en-CA" smtClean="0"/>
              <a:pPr/>
              <a:t>2016-05-25</a:t>
            </a:fld>
            <a:endParaRPr lang="en-CA" dirty="0"/>
          </a:p>
        </p:txBody>
      </p:sp>
      <p:sp>
        <p:nvSpPr>
          <p:cNvPr id="4" name="Footer Placeholder 3"/>
          <p:cNvSpPr>
            <a:spLocks noGrp="1"/>
          </p:cNvSpPr>
          <p:nvPr>
            <p:ph type="ftr" sz="quarter" idx="11"/>
          </p:nvPr>
        </p:nvSpPr>
        <p:spPr/>
        <p:txBody>
          <a:bodyPr/>
          <a:lstStyle/>
          <a:p>
            <a:r>
              <a:rPr lang="en-CA" smtClean="0"/>
              <a:t>Presentation</a:t>
            </a:r>
            <a:endParaRPr lang="en-CA" dirty="0"/>
          </a:p>
        </p:txBody>
      </p:sp>
      <p:sp>
        <p:nvSpPr>
          <p:cNvPr id="5" name="Slide Number Placeholder 4"/>
          <p:cNvSpPr>
            <a:spLocks noGrp="1"/>
          </p:cNvSpPr>
          <p:nvPr>
            <p:ph type="sldNum" sz="quarter" idx="12"/>
          </p:nvPr>
        </p:nvSpPr>
        <p:spPr/>
        <p:txBody>
          <a:bodyPr/>
          <a:lstStyle/>
          <a:p>
            <a:fld id="{C2BB63E6-1595-49DD-946C-2DD7DBDEF40D}" type="slidenum">
              <a:rPr lang="en-CA" smtClean="0"/>
              <a:pPr/>
              <a:t>‹#›</a:t>
            </a:fld>
            <a:endParaRPr lang="en-CA" dirty="0"/>
          </a:p>
        </p:txBody>
      </p:sp>
      <p:sp>
        <p:nvSpPr>
          <p:cNvPr id="10" name="Text Placeholder 7"/>
          <p:cNvSpPr>
            <a:spLocks noGrp="1"/>
          </p:cNvSpPr>
          <p:nvPr>
            <p:ph type="body" sz="quarter" idx="18"/>
          </p:nvPr>
        </p:nvSpPr>
        <p:spPr>
          <a:xfrm>
            <a:off x="301752" y="-8709"/>
            <a:ext cx="1609344" cy="768096"/>
          </a:xfrm>
          <a:prstGeom prst="rect">
            <a:avLst/>
          </a:prstGeom>
          <a:blipFill>
            <a:blip r:embed="rId3" cstate="print"/>
            <a:stretch>
              <a:fillRect/>
            </a:stretch>
          </a:blipFill>
        </p:spPr>
        <p:txBody>
          <a:bodyPr vert="horz" wrap="none" lIns="0" tIns="0" rIns="0" bIns="0" anchor="t" anchorCtr="0"/>
          <a:lstStyle>
            <a:lvl1pPr marL="3175" indent="-3175">
              <a:defRPr sz="100">
                <a:solidFill>
                  <a:schemeClr val="accent1"/>
                </a:solidFill>
              </a:defRPr>
            </a:lvl1pPr>
          </a:lstStyle>
          <a:p>
            <a:pPr lvl="0"/>
            <a:r>
              <a:rPr lang="en-US" smtClean="0"/>
              <a:t>Click to edit Master text styles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86000" y="457200"/>
            <a:ext cx="5638800" cy="533400"/>
          </a:xfrm>
        </p:spPr>
        <p:txBody>
          <a:bodyPr/>
          <a:lstStyle/>
          <a:p>
            <a:r>
              <a:rPr lang="en-US" smtClean="0"/>
              <a:t>Click to edit Master title style</a:t>
            </a:r>
            <a:endParaRPr lang="en-CA" dirty="0"/>
          </a:p>
        </p:txBody>
      </p:sp>
      <p:sp>
        <p:nvSpPr>
          <p:cNvPr id="3" name="Date Placeholder 2"/>
          <p:cNvSpPr>
            <a:spLocks noGrp="1"/>
          </p:cNvSpPr>
          <p:nvPr>
            <p:ph type="dt" sz="half" idx="10"/>
          </p:nvPr>
        </p:nvSpPr>
        <p:spPr/>
        <p:txBody>
          <a:bodyPr/>
          <a:lstStyle/>
          <a:p>
            <a:fld id="{092FE58E-90E4-440B-991E-605E150E259B}" type="datetime1">
              <a:rPr lang="en-CA" smtClean="0"/>
              <a:pPr/>
              <a:t>2016-05-25</a:t>
            </a:fld>
            <a:endParaRPr lang="en-CA" dirty="0"/>
          </a:p>
        </p:txBody>
      </p:sp>
      <p:sp>
        <p:nvSpPr>
          <p:cNvPr id="4" name="Footer Placeholder 3"/>
          <p:cNvSpPr>
            <a:spLocks noGrp="1"/>
          </p:cNvSpPr>
          <p:nvPr>
            <p:ph type="ftr" sz="quarter" idx="11"/>
          </p:nvPr>
        </p:nvSpPr>
        <p:spPr/>
        <p:txBody>
          <a:bodyPr/>
          <a:lstStyle/>
          <a:p>
            <a:r>
              <a:rPr lang="en-CA" smtClean="0"/>
              <a:t>Presentation</a:t>
            </a:r>
            <a:endParaRPr lang="en-CA" dirty="0"/>
          </a:p>
        </p:txBody>
      </p:sp>
      <p:sp>
        <p:nvSpPr>
          <p:cNvPr id="5" name="Slide Number Placeholder 4"/>
          <p:cNvSpPr>
            <a:spLocks noGrp="1"/>
          </p:cNvSpPr>
          <p:nvPr>
            <p:ph type="sldNum" sz="quarter" idx="12"/>
          </p:nvPr>
        </p:nvSpPr>
        <p:spPr/>
        <p:txBody>
          <a:bodyPr/>
          <a:lstStyle/>
          <a:p>
            <a:fld id="{C2BB63E6-1595-49DD-946C-2DD7DBDEF40D}" type="slidenum">
              <a:rPr lang="en-CA" smtClean="0"/>
              <a:pPr/>
              <a:t>‹#›</a:t>
            </a:fld>
            <a:endParaRPr lang="en-CA" dirty="0"/>
          </a:p>
        </p:txBody>
      </p:sp>
      <p:sp>
        <p:nvSpPr>
          <p:cNvPr id="6" name="Text Placeholder 2"/>
          <p:cNvSpPr>
            <a:spLocks noGrp="1"/>
          </p:cNvSpPr>
          <p:nvPr>
            <p:ph type="body" idx="1" hasCustomPrompt="1"/>
          </p:nvPr>
        </p:nvSpPr>
        <p:spPr>
          <a:xfrm>
            <a:off x="410175" y="1219200"/>
            <a:ext cx="3883152" cy="381000"/>
          </a:xfrm>
          <a:prstGeom prst="rect">
            <a:avLst/>
          </a:prstGeom>
        </p:spPr>
        <p:txBody>
          <a:bodyPr lIns="0" tIns="0" rIns="0" bIns="0" anchor="t" anchorCtr="0">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Title content goes here</a:t>
            </a:r>
          </a:p>
        </p:txBody>
      </p:sp>
      <p:sp>
        <p:nvSpPr>
          <p:cNvPr id="7" name="Content Placeholder 11"/>
          <p:cNvSpPr>
            <a:spLocks noGrp="1"/>
          </p:cNvSpPr>
          <p:nvPr>
            <p:ph sz="quarter" idx="15"/>
          </p:nvPr>
        </p:nvSpPr>
        <p:spPr>
          <a:xfrm>
            <a:off x="407127" y="1905000"/>
            <a:ext cx="3886200" cy="4419600"/>
          </a:xfrm>
          <a:prstGeom prst="rect">
            <a:avLst/>
          </a:prstGeom>
        </p:spPr>
        <p:txBody>
          <a:bodyPr/>
          <a:lstStyle>
            <a:lvl1pPr>
              <a:defRPr sz="2400"/>
            </a:lvl1pPr>
            <a:lvl2pPr>
              <a:defRPr sz="24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8" name="Content Placeholder 11"/>
          <p:cNvSpPr>
            <a:spLocks noGrp="1"/>
          </p:cNvSpPr>
          <p:nvPr>
            <p:ph sz="quarter" idx="16"/>
          </p:nvPr>
        </p:nvSpPr>
        <p:spPr>
          <a:xfrm>
            <a:off x="4724400" y="1905000"/>
            <a:ext cx="3886200" cy="4419600"/>
          </a:xfrm>
          <a:prstGeom prst="rect">
            <a:avLst/>
          </a:prstGeom>
        </p:spPr>
        <p:txBody>
          <a:bodyPr/>
          <a:lstStyle>
            <a:lvl1pPr>
              <a:defRPr sz="2400"/>
            </a:lvl1pPr>
            <a:lvl2pPr>
              <a:defRPr sz="24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9" name="Text Placeholder 2"/>
          <p:cNvSpPr>
            <a:spLocks noGrp="1"/>
          </p:cNvSpPr>
          <p:nvPr>
            <p:ph type="body" idx="17" hasCustomPrompt="1"/>
          </p:nvPr>
        </p:nvSpPr>
        <p:spPr>
          <a:xfrm>
            <a:off x="4724400" y="1219200"/>
            <a:ext cx="3883152" cy="381000"/>
          </a:xfrm>
          <a:prstGeom prst="rect">
            <a:avLst/>
          </a:prstGeom>
        </p:spPr>
        <p:txBody>
          <a:bodyPr lIns="0" tIns="0" rIns="0" bIns="0" anchor="t" anchorCtr="0">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Title content goes here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2" name="Date Placeholder 2"/>
          <p:cNvSpPr>
            <a:spLocks noGrp="1"/>
          </p:cNvSpPr>
          <p:nvPr>
            <p:ph type="dt" sz="half" idx="10"/>
          </p:nvPr>
        </p:nvSpPr>
        <p:spPr>
          <a:xfrm>
            <a:off x="228600" y="6553200"/>
            <a:ext cx="1219200" cy="365125"/>
          </a:xfrm>
        </p:spPr>
        <p:txBody>
          <a:bodyPr/>
          <a:lstStyle/>
          <a:p>
            <a:fld id="{092FE58E-90E4-440B-991E-605E150E259B}" type="datetime1">
              <a:rPr lang="en-CA" smtClean="0"/>
              <a:pPr/>
              <a:t>2016-05-25</a:t>
            </a:fld>
            <a:endParaRPr lang="en-CA" dirty="0"/>
          </a:p>
        </p:txBody>
      </p:sp>
      <p:sp>
        <p:nvSpPr>
          <p:cNvPr id="3" name="Footer Placeholder 3"/>
          <p:cNvSpPr>
            <a:spLocks noGrp="1"/>
          </p:cNvSpPr>
          <p:nvPr>
            <p:ph type="ftr" sz="quarter" idx="11"/>
          </p:nvPr>
        </p:nvSpPr>
        <p:spPr>
          <a:xfrm>
            <a:off x="2209800" y="6569075"/>
            <a:ext cx="4495800" cy="365125"/>
          </a:xfrm>
        </p:spPr>
        <p:txBody>
          <a:bodyPr/>
          <a:lstStyle/>
          <a:p>
            <a:r>
              <a:rPr lang="en-CA" dirty="0" smtClean="0"/>
              <a:t>Presentation</a:t>
            </a:r>
            <a:endParaRPr lang="en-CA" dirty="0"/>
          </a:p>
        </p:txBody>
      </p:sp>
      <p:sp>
        <p:nvSpPr>
          <p:cNvPr id="4" name="Slide Number Placeholder 4"/>
          <p:cNvSpPr>
            <a:spLocks noGrp="1"/>
          </p:cNvSpPr>
          <p:nvPr>
            <p:ph type="sldNum" sz="quarter" idx="12"/>
          </p:nvPr>
        </p:nvSpPr>
        <p:spPr>
          <a:xfrm>
            <a:off x="8458200" y="6569075"/>
            <a:ext cx="609600" cy="365125"/>
          </a:xfrm>
        </p:spPr>
        <p:txBody>
          <a:bodyPr/>
          <a:lstStyle/>
          <a:p>
            <a:fld id="{C2BB63E6-1595-49DD-946C-2DD7DBDEF40D}" type="slidenum">
              <a:rPr lang="en-CA" smtClean="0"/>
              <a:pPr/>
              <a:t>‹#›</a:t>
            </a:fld>
            <a:endParaRPr lang="en-CA" dirty="0"/>
          </a:p>
        </p:txBody>
      </p:sp>
      <p:sp>
        <p:nvSpPr>
          <p:cNvPr id="5" name="Picture Placeholder 19"/>
          <p:cNvSpPr>
            <a:spLocks noGrp="1"/>
          </p:cNvSpPr>
          <p:nvPr>
            <p:ph type="pic" sz="quarter" idx="20"/>
          </p:nvPr>
        </p:nvSpPr>
        <p:spPr>
          <a:xfrm>
            <a:off x="0" y="-8709"/>
            <a:ext cx="9144000" cy="6638110"/>
          </a:xfrm>
          <a:prstGeom prst="rect">
            <a:avLst/>
          </a:prstGeom>
          <a:blipFill dpi="0" rotWithShape="1">
            <a:blip r:embed="rId2" cstate="print"/>
            <a:srcRect/>
            <a:stretch>
              <a:fillRect l="-9000" r="-4000"/>
            </a:stretch>
          </a:blipFill>
        </p:spPr>
        <p:txBody>
          <a:bodyPr/>
          <a:lstStyle>
            <a:lvl1pPr>
              <a:defRPr sz="100"/>
            </a:lvl1pPr>
          </a:lstStyle>
          <a:p>
            <a:r>
              <a:rPr lang="en-US" smtClean="0"/>
              <a:t>Click icon to add picture</a:t>
            </a:r>
            <a:endParaRPr lang="en-CA" dirty="0"/>
          </a:p>
        </p:txBody>
      </p:sp>
      <p:sp>
        <p:nvSpPr>
          <p:cNvPr id="6" name="Text Placeholder 12"/>
          <p:cNvSpPr>
            <a:spLocks noGrp="1"/>
          </p:cNvSpPr>
          <p:nvPr>
            <p:ph type="body" sz="quarter" idx="19"/>
          </p:nvPr>
        </p:nvSpPr>
        <p:spPr>
          <a:xfrm>
            <a:off x="0" y="4648200"/>
            <a:ext cx="9144000" cy="1984248"/>
          </a:xfrm>
          <a:prstGeom prst="rect">
            <a:avLst/>
          </a:prstGeom>
          <a:solidFill>
            <a:schemeClr val="accent1"/>
          </a:solidFill>
        </p:spPr>
        <p:txBody>
          <a:bodyPr/>
          <a:lstStyle>
            <a:lvl1pPr>
              <a:buNone/>
              <a:defRPr sz="400">
                <a:solidFill>
                  <a:schemeClr val="accent1"/>
                </a:solidFill>
              </a:defRPr>
            </a:lvl1pPr>
          </a:lstStyle>
          <a:p>
            <a:pPr lvl="0"/>
            <a:r>
              <a:rPr lang="en-US" smtClean="0"/>
              <a:t>Click to edit Master text styles</a:t>
            </a:r>
          </a:p>
        </p:txBody>
      </p:sp>
      <p:sp>
        <p:nvSpPr>
          <p:cNvPr id="7" name="Title 1"/>
          <p:cNvSpPr>
            <a:spLocks noGrp="1"/>
          </p:cNvSpPr>
          <p:nvPr>
            <p:ph type="ctrTitle" hasCustomPrompt="1"/>
          </p:nvPr>
        </p:nvSpPr>
        <p:spPr>
          <a:xfrm>
            <a:off x="1905000" y="4956048"/>
            <a:ext cx="3505200" cy="1371600"/>
          </a:xfrm>
        </p:spPr>
        <p:txBody>
          <a:bodyPr lIns="0" tIns="91440" rIns="91440" bIns="91440" anchor="t" anchorCtr="0">
            <a:noAutofit/>
          </a:bodyPr>
          <a:lstStyle>
            <a:lvl1pPr algn="l">
              <a:defRPr sz="2400" b="1" baseline="0">
                <a:solidFill>
                  <a:schemeClr val="bg1"/>
                </a:solidFill>
              </a:defRPr>
            </a:lvl1pPr>
          </a:lstStyle>
          <a:p>
            <a:r>
              <a:rPr lang="en-US" dirty="0" smtClean="0"/>
              <a:t>Type title of presentation</a:t>
            </a:r>
            <a:endParaRPr lang="en-CA" dirty="0"/>
          </a:p>
        </p:txBody>
      </p:sp>
      <p:sp>
        <p:nvSpPr>
          <p:cNvPr id="8" name="Subtitle 2"/>
          <p:cNvSpPr>
            <a:spLocks noGrp="1"/>
          </p:cNvSpPr>
          <p:nvPr>
            <p:ph type="subTitle" idx="1" hasCustomPrompt="1"/>
          </p:nvPr>
        </p:nvSpPr>
        <p:spPr>
          <a:xfrm>
            <a:off x="5562600" y="4956048"/>
            <a:ext cx="3352800" cy="1371600"/>
          </a:xfrm>
          <a:prstGeom prst="rect">
            <a:avLst/>
          </a:prstGeom>
        </p:spPr>
        <p:txBody>
          <a:bodyPr lIns="0" tIns="164592" rIns="91440" bIns="91440">
            <a:noAutofit/>
          </a:bodyPr>
          <a:lstStyle>
            <a:lvl1pPr marL="0" indent="0" algn="l">
              <a:buNone/>
              <a:defRPr sz="1800" baseline="0">
                <a:solidFill>
                  <a:schemeClr val="bg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Type subtitle of presentation here</a:t>
            </a:r>
            <a:endParaRPr lang="en-CA" dirty="0"/>
          </a:p>
        </p:txBody>
      </p:sp>
      <p:sp>
        <p:nvSpPr>
          <p:cNvPr id="9" name="Text Placeholder 7"/>
          <p:cNvSpPr>
            <a:spLocks noGrp="1"/>
          </p:cNvSpPr>
          <p:nvPr>
            <p:ph type="body" sz="quarter" idx="18"/>
          </p:nvPr>
        </p:nvSpPr>
        <p:spPr>
          <a:xfrm>
            <a:off x="301752" y="-8709"/>
            <a:ext cx="1609344" cy="768096"/>
          </a:xfrm>
          <a:prstGeom prst="rect">
            <a:avLst/>
          </a:prstGeom>
          <a:blipFill>
            <a:blip r:embed="rId3" cstate="print"/>
            <a:stretch>
              <a:fillRect/>
            </a:stretch>
          </a:blipFill>
        </p:spPr>
        <p:txBody>
          <a:bodyPr vert="horz" wrap="none" lIns="0" tIns="0" rIns="0" bIns="0" anchor="t" anchorCtr="0"/>
          <a:lstStyle>
            <a:lvl1pPr marL="3175" indent="-3175">
              <a:defRPr sz="100">
                <a:solidFill>
                  <a:schemeClr val="accent1"/>
                </a:solidFill>
              </a:defRPr>
            </a:lvl1pPr>
          </a:lstStyle>
          <a:p>
            <a:pPr lvl="0"/>
            <a:r>
              <a:rPr lang="en-US" smtClean="0"/>
              <a:t>Click to edit Master text styles</a:t>
            </a:r>
          </a:p>
        </p:txBody>
      </p:sp>
    </p:spTree>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sp>
        <p:nvSpPr>
          <p:cNvPr id="2" name="Date Placeholder 2"/>
          <p:cNvSpPr>
            <a:spLocks noGrp="1"/>
          </p:cNvSpPr>
          <p:nvPr>
            <p:ph type="dt" sz="half" idx="10"/>
          </p:nvPr>
        </p:nvSpPr>
        <p:spPr>
          <a:xfrm>
            <a:off x="228600" y="6553200"/>
            <a:ext cx="1219200" cy="365125"/>
          </a:xfrm>
        </p:spPr>
        <p:txBody>
          <a:bodyPr/>
          <a:lstStyle/>
          <a:p>
            <a:fld id="{092FE58E-90E4-440B-991E-605E150E259B}" type="datetime1">
              <a:rPr lang="en-CA" smtClean="0"/>
              <a:pPr/>
              <a:t>2016-05-25</a:t>
            </a:fld>
            <a:endParaRPr lang="en-CA" dirty="0"/>
          </a:p>
        </p:txBody>
      </p:sp>
      <p:sp>
        <p:nvSpPr>
          <p:cNvPr id="3" name="Footer Placeholder 3"/>
          <p:cNvSpPr>
            <a:spLocks noGrp="1"/>
          </p:cNvSpPr>
          <p:nvPr>
            <p:ph type="ftr" sz="quarter" idx="11"/>
          </p:nvPr>
        </p:nvSpPr>
        <p:spPr>
          <a:xfrm>
            <a:off x="2209800" y="6569075"/>
            <a:ext cx="4495800" cy="365125"/>
          </a:xfrm>
        </p:spPr>
        <p:txBody>
          <a:bodyPr/>
          <a:lstStyle/>
          <a:p>
            <a:r>
              <a:rPr lang="en-CA" dirty="0" smtClean="0"/>
              <a:t>Presentation</a:t>
            </a:r>
            <a:endParaRPr lang="en-CA" dirty="0"/>
          </a:p>
        </p:txBody>
      </p:sp>
      <p:sp>
        <p:nvSpPr>
          <p:cNvPr id="4" name="Slide Number Placeholder 4"/>
          <p:cNvSpPr>
            <a:spLocks noGrp="1"/>
          </p:cNvSpPr>
          <p:nvPr>
            <p:ph type="sldNum" sz="quarter" idx="12"/>
          </p:nvPr>
        </p:nvSpPr>
        <p:spPr>
          <a:xfrm>
            <a:off x="8458200" y="6569075"/>
            <a:ext cx="609600" cy="365125"/>
          </a:xfrm>
        </p:spPr>
        <p:txBody>
          <a:bodyPr/>
          <a:lstStyle/>
          <a:p>
            <a:fld id="{C2BB63E6-1595-49DD-946C-2DD7DBDEF40D}" type="slidenum">
              <a:rPr lang="en-CA" smtClean="0"/>
              <a:pPr/>
              <a:t>‹#›</a:t>
            </a:fld>
            <a:endParaRPr lang="en-CA" dirty="0"/>
          </a:p>
        </p:txBody>
      </p:sp>
      <p:sp>
        <p:nvSpPr>
          <p:cNvPr id="5" name="Picture Placeholder 19"/>
          <p:cNvSpPr>
            <a:spLocks noGrp="1"/>
          </p:cNvSpPr>
          <p:nvPr>
            <p:ph type="pic" sz="quarter" idx="20"/>
          </p:nvPr>
        </p:nvSpPr>
        <p:spPr>
          <a:xfrm>
            <a:off x="0" y="-8709"/>
            <a:ext cx="9144000" cy="6638110"/>
          </a:xfrm>
          <a:prstGeom prst="rect">
            <a:avLst/>
          </a:prstGeom>
          <a:blipFill dpi="0" rotWithShape="1">
            <a:blip r:embed="rId2" cstate="print"/>
            <a:srcRect/>
            <a:stretch>
              <a:fillRect l="-9000" r="-4000"/>
            </a:stretch>
          </a:blipFill>
        </p:spPr>
        <p:txBody>
          <a:bodyPr/>
          <a:lstStyle>
            <a:lvl1pPr>
              <a:defRPr sz="100"/>
            </a:lvl1pPr>
          </a:lstStyle>
          <a:p>
            <a:r>
              <a:rPr lang="en-US" smtClean="0"/>
              <a:t>Click icon to add picture</a:t>
            </a:r>
            <a:endParaRPr lang="en-CA" dirty="0"/>
          </a:p>
        </p:txBody>
      </p:sp>
      <p:sp>
        <p:nvSpPr>
          <p:cNvPr id="6" name="Text Placeholder 12"/>
          <p:cNvSpPr>
            <a:spLocks noGrp="1"/>
          </p:cNvSpPr>
          <p:nvPr>
            <p:ph type="body" sz="quarter" idx="19"/>
          </p:nvPr>
        </p:nvSpPr>
        <p:spPr>
          <a:xfrm>
            <a:off x="0" y="4648200"/>
            <a:ext cx="9144000" cy="1984248"/>
          </a:xfrm>
          <a:prstGeom prst="rect">
            <a:avLst/>
          </a:prstGeom>
          <a:solidFill>
            <a:schemeClr val="tx1"/>
          </a:solidFill>
        </p:spPr>
        <p:txBody>
          <a:bodyPr/>
          <a:lstStyle>
            <a:lvl1pPr>
              <a:buNone/>
              <a:defRPr sz="400">
                <a:solidFill>
                  <a:schemeClr val="accent1"/>
                </a:solidFill>
              </a:defRPr>
            </a:lvl1pPr>
          </a:lstStyle>
          <a:p>
            <a:pPr lvl="0"/>
            <a:r>
              <a:rPr lang="en-US" smtClean="0"/>
              <a:t>Click to edit Master text styles</a:t>
            </a:r>
          </a:p>
        </p:txBody>
      </p:sp>
      <p:sp>
        <p:nvSpPr>
          <p:cNvPr id="7" name="Title 1"/>
          <p:cNvSpPr>
            <a:spLocks noGrp="1"/>
          </p:cNvSpPr>
          <p:nvPr>
            <p:ph type="ctrTitle" hasCustomPrompt="1"/>
          </p:nvPr>
        </p:nvSpPr>
        <p:spPr>
          <a:xfrm>
            <a:off x="1905000" y="4956048"/>
            <a:ext cx="3505200" cy="1371600"/>
          </a:xfrm>
        </p:spPr>
        <p:txBody>
          <a:bodyPr lIns="0" tIns="91440" rIns="91440" bIns="91440" anchor="t" anchorCtr="0">
            <a:noAutofit/>
          </a:bodyPr>
          <a:lstStyle>
            <a:lvl1pPr algn="l">
              <a:defRPr sz="2400" b="1" baseline="0">
                <a:solidFill>
                  <a:schemeClr val="bg1"/>
                </a:solidFill>
              </a:defRPr>
            </a:lvl1pPr>
          </a:lstStyle>
          <a:p>
            <a:r>
              <a:rPr lang="en-US" dirty="0" smtClean="0"/>
              <a:t>Type title of presentation</a:t>
            </a:r>
            <a:endParaRPr lang="en-CA" dirty="0"/>
          </a:p>
        </p:txBody>
      </p:sp>
      <p:sp>
        <p:nvSpPr>
          <p:cNvPr id="8" name="Subtitle 2"/>
          <p:cNvSpPr>
            <a:spLocks noGrp="1"/>
          </p:cNvSpPr>
          <p:nvPr>
            <p:ph type="subTitle" idx="1" hasCustomPrompt="1"/>
          </p:nvPr>
        </p:nvSpPr>
        <p:spPr>
          <a:xfrm>
            <a:off x="5562600" y="4956048"/>
            <a:ext cx="3352800" cy="1371600"/>
          </a:xfrm>
          <a:prstGeom prst="rect">
            <a:avLst/>
          </a:prstGeom>
        </p:spPr>
        <p:txBody>
          <a:bodyPr lIns="0" tIns="164592" rIns="91440" bIns="91440">
            <a:noAutofit/>
          </a:bodyPr>
          <a:lstStyle>
            <a:lvl1pPr marL="0" indent="0" algn="l">
              <a:buNone/>
              <a:defRPr sz="1800" baseline="0">
                <a:solidFill>
                  <a:schemeClr val="bg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Type subtitle of presentation here</a:t>
            </a:r>
            <a:endParaRPr lang="en-CA" dirty="0"/>
          </a:p>
        </p:txBody>
      </p:sp>
      <p:sp>
        <p:nvSpPr>
          <p:cNvPr id="9" name="Text Placeholder 7"/>
          <p:cNvSpPr>
            <a:spLocks noGrp="1"/>
          </p:cNvSpPr>
          <p:nvPr>
            <p:ph type="body" sz="quarter" idx="18"/>
          </p:nvPr>
        </p:nvSpPr>
        <p:spPr>
          <a:xfrm>
            <a:off x="301752" y="-8709"/>
            <a:ext cx="1609344" cy="768096"/>
          </a:xfrm>
          <a:prstGeom prst="rect">
            <a:avLst/>
          </a:prstGeom>
          <a:blipFill>
            <a:blip r:embed="rId3" cstate="print"/>
            <a:stretch>
              <a:fillRect/>
            </a:stretch>
          </a:blipFill>
        </p:spPr>
        <p:txBody>
          <a:bodyPr vert="horz" wrap="none" lIns="0" tIns="0" rIns="0" bIns="0" anchor="t" anchorCtr="0"/>
          <a:lstStyle>
            <a:lvl1pPr marL="3175" indent="-3175">
              <a:defRPr sz="100">
                <a:solidFill>
                  <a:schemeClr val="accent1"/>
                </a:solidFill>
              </a:defRPr>
            </a:lvl1pPr>
          </a:lstStyle>
          <a:p>
            <a:pPr lvl="0"/>
            <a:r>
              <a:rPr lang="en-US" smtClean="0"/>
              <a:t>Click to edit Master text styles</a:t>
            </a:r>
          </a:p>
        </p:txBody>
      </p:sp>
    </p:spTree>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86000" y="457200"/>
            <a:ext cx="6553200" cy="427038"/>
          </a:xfrm>
        </p:spPr>
        <p:txBody>
          <a:bodyPr lIns="0" tIns="0" rIns="0" bIns="0" anchor="t" anchorCtr="0">
            <a:noAutofit/>
          </a:bodyPr>
          <a:lstStyle>
            <a:lvl1pPr algn="l">
              <a:defRPr sz="2400" b="1" baseline="0">
                <a:solidFill>
                  <a:srgbClr val="C8102E"/>
                </a:solidFill>
              </a:defRPr>
            </a:lvl1pPr>
          </a:lstStyle>
          <a:p>
            <a:r>
              <a:rPr lang="en-US" dirty="0" smtClean="0"/>
              <a:t>Title Of Slide</a:t>
            </a:r>
            <a:endParaRPr lang="en-CA" dirty="0"/>
          </a:p>
        </p:txBody>
      </p:sp>
      <p:sp>
        <p:nvSpPr>
          <p:cNvPr id="3" name="Date Placeholder 7"/>
          <p:cNvSpPr>
            <a:spLocks noGrp="1"/>
          </p:cNvSpPr>
          <p:nvPr>
            <p:ph type="dt" sz="half" idx="14"/>
          </p:nvPr>
        </p:nvSpPr>
        <p:spPr>
          <a:xfrm>
            <a:off x="228600" y="6553200"/>
            <a:ext cx="1219200" cy="365125"/>
          </a:xfrm>
        </p:spPr>
        <p:txBody>
          <a:bodyPr/>
          <a:lstStyle/>
          <a:p>
            <a:fld id="{092FE58E-90E4-440B-991E-605E150E259B}" type="datetime1">
              <a:rPr lang="en-CA" smtClean="0"/>
              <a:pPr/>
              <a:t>2016-05-25</a:t>
            </a:fld>
            <a:endParaRPr lang="en-CA" dirty="0"/>
          </a:p>
        </p:txBody>
      </p:sp>
      <p:sp>
        <p:nvSpPr>
          <p:cNvPr id="4" name="Slide Number Placeholder 8"/>
          <p:cNvSpPr>
            <a:spLocks noGrp="1"/>
          </p:cNvSpPr>
          <p:nvPr>
            <p:ph type="sldNum" sz="quarter" idx="15"/>
          </p:nvPr>
        </p:nvSpPr>
        <p:spPr>
          <a:xfrm>
            <a:off x="8458200" y="6569075"/>
            <a:ext cx="609600" cy="365125"/>
          </a:xfrm>
        </p:spPr>
        <p:txBody>
          <a:bodyPr/>
          <a:lstStyle/>
          <a:p>
            <a:fld id="{C2BB63E6-1595-49DD-946C-2DD7DBDEF40D}" type="slidenum">
              <a:rPr lang="en-CA" smtClean="0"/>
              <a:pPr/>
              <a:t>‹#›</a:t>
            </a:fld>
            <a:endParaRPr lang="en-CA" dirty="0"/>
          </a:p>
        </p:txBody>
      </p:sp>
      <p:sp>
        <p:nvSpPr>
          <p:cNvPr id="5" name="Footer Placeholder 10"/>
          <p:cNvSpPr>
            <a:spLocks noGrp="1"/>
          </p:cNvSpPr>
          <p:nvPr>
            <p:ph type="ftr" sz="quarter" idx="16"/>
          </p:nvPr>
        </p:nvSpPr>
        <p:spPr>
          <a:xfrm>
            <a:off x="2209800" y="6569075"/>
            <a:ext cx="4495800" cy="365125"/>
          </a:xfrm>
        </p:spPr>
        <p:txBody>
          <a:bodyPr/>
          <a:lstStyle/>
          <a:p>
            <a:r>
              <a:rPr lang="en-CA" dirty="0" smtClean="0"/>
              <a:t>Presentation</a:t>
            </a:r>
            <a:endParaRPr lang="en-CA" dirty="0"/>
          </a:p>
        </p:txBody>
      </p:sp>
      <p:sp>
        <p:nvSpPr>
          <p:cNvPr id="6" name="Content Placeholder 11"/>
          <p:cNvSpPr>
            <a:spLocks noGrp="1"/>
          </p:cNvSpPr>
          <p:nvPr>
            <p:ph sz="quarter" idx="17"/>
          </p:nvPr>
        </p:nvSpPr>
        <p:spPr>
          <a:xfrm>
            <a:off x="1793964" y="1828800"/>
            <a:ext cx="7045236" cy="4191000"/>
          </a:xfrm>
          <a:prstGeom prst="rect">
            <a:avLst/>
          </a:prstGeom>
        </p:spPr>
        <p:txBody>
          <a:bodyPr/>
          <a:lstStyle>
            <a:lvl1pPr marL="400050" indent="-400050">
              <a:buFont typeface="+mj-lt"/>
              <a:buAutoNum type="romanUcPeriod"/>
              <a:defRPr sz="2400"/>
            </a:lvl1pPr>
            <a:lvl2pPr marL="1028700" indent="-571500">
              <a:buFont typeface="+mj-lt"/>
              <a:buAutoNum type="romanLcPeriod"/>
              <a:defRPr sz="2400"/>
            </a:lvl2pPr>
            <a:lvl3pPr>
              <a:defRPr sz="2000"/>
            </a:lvl3pPr>
            <a:lvl4pPr>
              <a:defRPr sz="200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Tree>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ext Placeholder 2"/>
          <p:cNvSpPr>
            <a:spLocks noGrp="1"/>
          </p:cNvSpPr>
          <p:nvPr>
            <p:ph type="body" idx="1" hasCustomPrompt="1"/>
          </p:nvPr>
        </p:nvSpPr>
        <p:spPr>
          <a:xfrm>
            <a:off x="419100" y="4953001"/>
            <a:ext cx="8267700" cy="1371600"/>
          </a:xfrm>
          <a:prstGeom prst="rect">
            <a:avLst/>
          </a:prstGeom>
        </p:spPr>
        <p:txBody>
          <a:bodyPr lIns="0" tIns="0" rIns="0" bIns="0" numCol="2" spcCol="365760" anchor="t" anchorCtr="0">
            <a:noAutofit/>
          </a:bodyPr>
          <a:lstStyle>
            <a:lvl1pPr marL="0" indent="0">
              <a:buSzPct val="200000"/>
              <a:buFont typeface="+mj-lt"/>
              <a:buNone/>
              <a:tabLst/>
              <a:defRPr sz="1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 Body copy goes</a:t>
            </a:r>
          </a:p>
        </p:txBody>
      </p:sp>
      <p:sp>
        <p:nvSpPr>
          <p:cNvPr id="3" name="Date Placeholder 3"/>
          <p:cNvSpPr>
            <a:spLocks noGrp="1"/>
          </p:cNvSpPr>
          <p:nvPr>
            <p:ph type="dt" sz="half" idx="10"/>
          </p:nvPr>
        </p:nvSpPr>
        <p:spPr>
          <a:xfrm>
            <a:off x="228600" y="6553200"/>
            <a:ext cx="1219200" cy="365125"/>
          </a:xfrm>
        </p:spPr>
        <p:txBody>
          <a:bodyPr/>
          <a:lstStyle/>
          <a:p>
            <a:fld id="{092FE58E-90E4-440B-991E-605E150E259B}" type="datetime1">
              <a:rPr lang="en-CA" smtClean="0"/>
              <a:pPr/>
              <a:t>2016-05-25</a:t>
            </a:fld>
            <a:endParaRPr lang="en-CA" dirty="0"/>
          </a:p>
        </p:txBody>
      </p:sp>
      <p:sp>
        <p:nvSpPr>
          <p:cNvPr id="4" name="Footer Placeholder 4"/>
          <p:cNvSpPr>
            <a:spLocks noGrp="1"/>
          </p:cNvSpPr>
          <p:nvPr>
            <p:ph type="ftr" sz="quarter" idx="11"/>
          </p:nvPr>
        </p:nvSpPr>
        <p:spPr>
          <a:xfrm>
            <a:off x="2209800" y="6569075"/>
            <a:ext cx="4495800" cy="365125"/>
          </a:xfrm>
        </p:spPr>
        <p:txBody>
          <a:bodyPr/>
          <a:lstStyle/>
          <a:p>
            <a:r>
              <a:rPr lang="en-CA" smtClean="0"/>
              <a:t>Presentation</a:t>
            </a:r>
            <a:endParaRPr lang="en-CA" dirty="0"/>
          </a:p>
        </p:txBody>
      </p:sp>
      <p:sp>
        <p:nvSpPr>
          <p:cNvPr id="5" name="Slide Number Placeholder 5"/>
          <p:cNvSpPr>
            <a:spLocks noGrp="1"/>
          </p:cNvSpPr>
          <p:nvPr>
            <p:ph type="sldNum" sz="quarter" idx="12"/>
          </p:nvPr>
        </p:nvSpPr>
        <p:spPr>
          <a:xfrm>
            <a:off x="8458200" y="6569075"/>
            <a:ext cx="609600" cy="365125"/>
          </a:xfrm>
        </p:spPr>
        <p:txBody>
          <a:bodyPr/>
          <a:lstStyle/>
          <a:p>
            <a:fld id="{C2BB63E6-1595-49DD-946C-2DD7DBDEF40D}" type="slidenum">
              <a:rPr lang="en-CA" smtClean="0"/>
              <a:pPr/>
              <a:t>‹#›</a:t>
            </a:fld>
            <a:endParaRPr lang="en-CA" dirty="0"/>
          </a:p>
        </p:txBody>
      </p:sp>
      <p:sp>
        <p:nvSpPr>
          <p:cNvPr id="6" name="Picture Placeholder 14"/>
          <p:cNvSpPr>
            <a:spLocks noGrp="1"/>
          </p:cNvSpPr>
          <p:nvPr>
            <p:ph type="pic" sz="quarter" idx="13"/>
          </p:nvPr>
        </p:nvSpPr>
        <p:spPr>
          <a:xfrm>
            <a:off x="0" y="2438400"/>
            <a:ext cx="9144000" cy="2057400"/>
          </a:xfrm>
          <a:prstGeom prst="rect">
            <a:avLst/>
          </a:prstGeom>
          <a:blipFill>
            <a:blip r:embed="rId2" cstate="email"/>
            <a:stretch>
              <a:fillRect/>
            </a:stretch>
          </a:blipFill>
        </p:spPr>
        <p:txBody>
          <a:bodyPr/>
          <a:lstStyle>
            <a:lvl1pPr>
              <a:defRPr sz="100"/>
            </a:lvl1pPr>
          </a:lstStyle>
          <a:p>
            <a:r>
              <a:rPr lang="en-US" smtClean="0"/>
              <a:t>Click icon to add picture</a:t>
            </a:r>
            <a:endParaRPr lang="en-CA"/>
          </a:p>
        </p:txBody>
      </p:sp>
      <p:sp>
        <p:nvSpPr>
          <p:cNvPr id="7" name="Title 1"/>
          <p:cNvSpPr>
            <a:spLocks noGrp="1"/>
          </p:cNvSpPr>
          <p:nvPr>
            <p:ph type="title" hasCustomPrompt="1"/>
          </p:nvPr>
        </p:nvSpPr>
        <p:spPr>
          <a:xfrm>
            <a:off x="2286000" y="457200"/>
            <a:ext cx="6324600" cy="427038"/>
          </a:xfrm>
        </p:spPr>
        <p:txBody>
          <a:bodyPr lIns="0" tIns="0" rIns="0" bIns="0" anchor="t" anchorCtr="0">
            <a:normAutofit/>
          </a:bodyPr>
          <a:lstStyle>
            <a:lvl1pPr algn="l">
              <a:defRPr sz="2400" b="1" baseline="0">
                <a:solidFill>
                  <a:srgbClr val="C8102E"/>
                </a:solidFill>
              </a:defRPr>
            </a:lvl1pPr>
          </a:lstStyle>
          <a:p>
            <a:r>
              <a:rPr lang="en-US" dirty="0" smtClean="0"/>
              <a:t>Title Of Slide</a:t>
            </a:r>
            <a:endParaRPr lang="en-CA" dirty="0"/>
          </a:p>
        </p:txBody>
      </p:sp>
    </p:spTree>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6" name="Picture Placeholder 18"/>
          <p:cNvSpPr>
            <a:spLocks noGrp="1"/>
          </p:cNvSpPr>
          <p:nvPr>
            <p:ph type="pic" sz="quarter" idx="22"/>
          </p:nvPr>
        </p:nvSpPr>
        <p:spPr>
          <a:xfrm>
            <a:off x="0" y="0"/>
            <a:ext cx="9144000" cy="6629400"/>
          </a:xfrm>
          <a:prstGeom prst="rect">
            <a:avLst/>
          </a:prstGeom>
          <a:blipFill>
            <a:blip r:embed="rId2" cstate="email"/>
            <a:stretch>
              <a:fillRect/>
            </a:stretch>
          </a:blipFill>
        </p:spPr>
        <p:txBody>
          <a:bodyPr/>
          <a:lstStyle>
            <a:lvl1pPr>
              <a:defRPr sz="100"/>
            </a:lvl1pPr>
          </a:lstStyle>
          <a:p>
            <a:r>
              <a:rPr lang="en-US" smtClean="0"/>
              <a:t>Click icon to add picture</a:t>
            </a:r>
            <a:endParaRPr lang="en-CA" dirty="0"/>
          </a:p>
        </p:txBody>
      </p:sp>
      <p:sp>
        <p:nvSpPr>
          <p:cNvPr id="3" name="Date Placeholder 2"/>
          <p:cNvSpPr>
            <a:spLocks noGrp="1"/>
          </p:cNvSpPr>
          <p:nvPr>
            <p:ph type="dt" sz="half" idx="10"/>
          </p:nvPr>
        </p:nvSpPr>
        <p:spPr/>
        <p:txBody>
          <a:bodyPr/>
          <a:lstStyle/>
          <a:p>
            <a:fld id="{092FE58E-90E4-440B-991E-605E150E259B}" type="datetime1">
              <a:rPr lang="en-CA" smtClean="0"/>
              <a:pPr/>
              <a:t>2016-05-25</a:t>
            </a:fld>
            <a:endParaRPr lang="en-CA" dirty="0"/>
          </a:p>
        </p:txBody>
      </p:sp>
      <p:sp>
        <p:nvSpPr>
          <p:cNvPr id="4" name="Footer Placeholder 3"/>
          <p:cNvSpPr>
            <a:spLocks noGrp="1"/>
          </p:cNvSpPr>
          <p:nvPr>
            <p:ph type="ftr" sz="quarter" idx="11"/>
          </p:nvPr>
        </p:nvSpPr>
        <p:spPr/>
        <p:txBody>
          <a:bodyPr/>
          <a:lstStyle/>
          <a:p>
            <a:r>
              <a:rPr lang="en-CA" smtClean="0"/>
              <a:t>Presentation</a:t>
            </a:r>
            <a:endParaRPr lang="en-CA" dirty="0"/>
          </a:p>
        </p:txBody>
      </p:sp>
      <p:sp>
        <p:nvSpPr>
          <p:cNvPr id="5" name="Slide Number Placeholder 4"/>
          <p:cNvSpPr>
            <a:spLocks noGrp="1"/>
          </p:cNvSpPr>
          <p:nvPr>
            <p:ph type="sldNum" sz="quarter" idx="12"/>
          </p:nvPr>
        </p:nvSpPr>
        <p:spPr/>
        <p:txBody>
          <a:bodyPr/>
          <a:lstStyle/>
          <a:p>
            <a:fld id="{C2BB63E6-1595-49DD-946C-2DD7DBDEF40D}" type="slidenum">
              <a:rPr lang="en-CA" smtClean="0"/>
              <a:pPr/>
              <a:t>‹#›</a:t>
            </a:fld>
            <a:endParaRPr lang="en-CA" dirty="0"/>
          </a:p>
        </p:txBody>
      </p:sp>
      <p:sp>
        <p:nvSpPr>
          <p:cNvPr id="13" name="Text Placeholder 12"/>
          <p:cNvSpPr>
            <a:spLocks noGrp="1"/>
          </p:cNvSpPr>
          <p:nvPr>
            <p:ph type="body" sz="quarter" idx="19"/>
          </p:nvPr>
        </p:nvSpPr>
        <p:spPr>
          <a:xfrm>
            <a:off x="0" y="2438400"/>
            <a:ext cx="9144000" cy="2359152"/>
          </a:xfrm>
          <a:prstGeom prst="rect">
            <a:avLst/>
          </a:prstGeom>
          <a:solidFill>
            <a:schemeClr val="bg1"/>
          </a:solidFill>
        </p:spPr>
        <p:txBody>
          <a:bodyPr/>
          <a:lstStyle>
            <a:lvl1pPr>
              <a:buNone/>
              <a:defRPr sz="400">
                <a:solidFill>
                  <a:schemeClr val="bg1"/>
                </a:solidFill>
              </a:defRPr>
            </a:lvl1pPr>
          </a:lstStyle>
          <a:p>
            <a:pPr lvl="0"/>
            <a:r>
              <a:rPr lang="en-US" smtClean="0"/>
              <a:t>Click to edit Master text styles</a:t>
            </a:r>
          </a:p>
        </p:txBody>
      </p:sp>
      <p:sp>
        <p:nvSpPr>
          <p:cNvPr id="15" name="Text Placeholder 15"/>
          <p:cNvSpPr>
            <a:spLocks noGrp="1"/>
          </p:cNvSpPr>
          <p:nvPr>
            <p:ph type="body" sz="quarter" idx="21" hasCustomPrompt="1"/>
          </p:nvPr>
        </p:nvSpPr>
        <p:spPr>
          <a:xfrm>
            <a:off x="5943600" y="533400"/>
            <a:ext cx="2743200" cy="1447800"/>
          </a:xfrm>
          <a:prstGeom prst="rect">
            <a:avLst/>
          </a:prstGeom>
        </p:spPr>
        <p:txBody>
          <a:bodyPr/>
          <a:lstStyle>
            <a:lvl1pPr marL="3175" indent="-3175">
              <a:buNone/>
              <a:defRPr sz="800">
                <a:solidFill>
                  <a:srgbClr val="002060"/>
                </a:solidFill>
              </a:defRPr>
            </a:lvl1pPr>
          </a:lstStyle>
          <a:p>
            <a:r>
              <a:rPr lang="en-US" sz="1200" dirty="0" smtClean="0"/>
              <a:t>Change</a:t>
            </a:r>
            <a:r>
              <a:rPr lang="en-US" sz="1200" baseline="0" dirty="0" smtClean="0"/>
              <a:t> the background image: right click on image &gt; </a:t>
            </a:r>
            <a:r>
              <a:rPr lang="en-US" sz="1200" b="1" baseline="0" dirty="0" smtClean="0"/>
              <a:t>Bring to Front </a:t>
            </a:r>
            <a:r>
              <a:rPr lang="en-US" sz="1200" baseline="0" dirty="0" smtClean="0"/>
              <a:t>– click on middle </a:t>
            </a:r>
            <a:r>
              <a:rPr lang="en-US" sz="1200" b="1" baseline="0" dirty="0" smtClean="0"/>
              <a:t>icon Insert Picture from File </a:t>
            </a:r>
            <a:r>
              <a:rPr lang="en-US" sz="1200" baseline="0" dirty="0" smtClean="0"/>
              <a:t>&gt; select a desire image &gt; right click on image &gt; </a:t>
            </a:r>
            <a:r>
              <a:rPr lang="en-US" sz="1200" b="1" baseline="0" dirty="0" smtClean="0"/>
              <a:t>Send to Back</a:t>
            </a:r>
            <a:r>
              <a:rPr lang="en-US" sz="1200" baseline="0" dirty="0" smtClean="0"/>
              <a:t>. </a:t>
            </a:r>
          </a:p>
          <a:p>
            <a:r>
              <a:rPr lang="en-US" sz="1200" baseline="0" dirty="0" smtClean="0"/>
              <a:t>Please </a:t>
            </a:r>
            <a:r>
              <a:rPr lang="en-US" sz="1200" b="1" baseline="0" dirty="0" smtClean="0"/>
              <a:t>do not</a:t>
            </a:r>
            <a:r>
              <a:rPr lang="en-US" sz="1200" baseline="0" dirty="0" smtClean="0"/>
              <a:t> move or change size of the Calgary logo!</a:t>
            </a:r>
            <a:endParaRPr lang="en-CA" sz="1200" dirty="0" smtClean="0"/>
          </a:p>
        </p:txBody>
      </p:sp>
      <p:sp>
        <p:nvSpPr>
          <p:cNvPr id="16" name="Subtitle 2"/>
          <p:cNvSpPr>
            <a:spLocks noGrp="1"/>
          </p:cNvSpPr>
          <p:nvPr>
            <p:ph type="subTitle" idx="13"/>
          </p:nvPr>
        </p:nvSpPr>
        <p:spPr>
          <a:xfrm>
            <a:off x="5257800" y="2819400"/>
            <a:ext cx="3657600" cy="1371600"/>
          </a:xfrm>
          <a:prstGeom prst="rect">
            <a:avLst/>
          </a:prstGeom>
        </p:spPr>
        <p:txBody>
          <a:bodyPr lIns="0" tIns="91440" rIns="0" bIns="0">
            <a:noAutofit/>
          </a:bodyPr>
          <a:lstStyle>
            <a:lvl1pPr marL="0" indent="0" algn="l">
              <a:buNone/>
              <a:defRPr sz="1800">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dirty="0"/>
          </a:p>
        </p:txBody>
      </p:sp>
      <p:sp>
        <p:nvSpPr>
          <p:cNvPr id="19" name="Text Placeholder 18"/>
          <p:cNvSpPr>
            <a:spLocks noGrp="1"/>
          </p:cNvSpPr>
          <p:nvPr>
            <p:ph type="body" sz="quarter" idx="23" hasCustomPrompt="1"/>
          </p:nvPr>
        </p:nvSpPr>
        <p:spPr>
          <a:xfrm>
            <a:off x="1911096" y="2798064"/>
            <a:ext cx="3194304" cy="1524000"/>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2400" b="1">
                <a:solidFill>
                  <a:schemeClr val="accent1"/>
                </a:solidFill>
              </a:defRPr>
            </a:lvl1pPr>
            <a:lvl2pPr>
              <a:buNone/>
              <a:defRPr sz="2400" b="1"/>
            </a:lvl2pPr>
            <a:lvl3pPr>
              <a:buNone/>
              <a:defRPr sz="2400" b="1"/>
            </a:lvl3pPr>
            <a:lvl4pPr>
              <a:buNone/>
              <a:defRPr sz="2400" b="1"/>
            </a:lvl4pPr>
            <a:lvl5pPr>
              <a:buNone/>
              <a:defRPr sz="2400" b="1"/>
            </a:lvl5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Section divider</a:t>
            </a:r>
            <a:endParaRPr lang="en-CA" dirty="0" smtClean="0"/>
          </a:p>
          <a:p>
            <a:pPr lvl="0"/>
            <a:endParaRPr lang="en-CA" dirty="0"/>
          </a:p>
        </p:txBody>
      </p:sp>
      <p:sp>
        <p:nvSpPr>
          <p:cNvPr id="11" name="Text Placeholder 7"/>
          <p:cNvSpPr>
            <a:spLocks noGrp="1"/>
          </p:cNvSpPr>
          <p:nvPr>
            <p:ph type="body" sz="quarter" idx="18"/>
          </p:nvPr>
        </p:nvSpPr>
        <p:spPr>
          <a:xfrm>
            <a:off x="301752" y="-8709"/>
            <a:ext cx="1609344" cy="768096"/>
          </a:xfrm>
          <a:prstGeom prst="rect">
            <a:avLst/>
          </a:prstGeom>
          <a:blipFill>
            <a:blip r:embed="rId3" cstate="print"/>
            <a:stretch>
              <a:fillRect/>
            </a:stretch>
          </a:blipFill>
        </p:spPr>
        <p:txBody>
          <a:bodyPr vert="horz" wrap="none" lIns="0" tIns="0" rIns="0" bIns="0" anchor="t" anchorCtr="0"/>
          <a:lstStyle>
            <a:lvl1pPr marL="3175" indent="-3175">
              <a:defRPr sz="100">
                <a:solidFill>
                  <a:schemeClr val="accent1"/>
                </a:solidFill>
              </a:defRPr>
            </a:lvl1pPr>
          </a:lstStyle>
          <a:p>
            <a:pPr lvl="0"/>
            <a:r>
              <a:rPr lang="en-US" smtClean="0"/>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Divider 2">
    <p:spTree>
      <p:nvGrpSpPr>
        <p:cNvPr id="1" name=""/>
        <p:cNvGrpSpPr/>
        <p:nvPr/>
      </p:nvGrpSpPr>
      <p:grpSpPr>
        <a:xfrm>
          <a:off x="0" y="0"/>
          <a:ext cx="0" cy="0"/>
          <a:chOff x="0" y="0"/>
          <a:chExt cx="0" cy="0"/>
        </a:xfrm>
      </p:grpSpPr>
      <p:sp>
        <p:nvSpPr>
          <p:cNvPr id="6" name="Picture Placeholder 13"/>
          <p:cNvSpPr>
            <a:spLocks noGrp="1"/>
          </p:cNvSpPr>
          <p:nvPr>
            <p:ph type="pic" sz="quarter" idx="16"/>
          </p:nvPr>
        </p:nvSpPr>
        <p:spPr>
          <a:xfrm>
            <a:off x="0" y="0"/>
            <a:ext cx="9144000" cy="4495800"/>
          </a:xfrm>
          <a:prstGeom prst="rect">
            <a:avLst/>
          </a:prstGeom>
          <a:blipFill>
            <a:blip r:embed="rId2" cstate="email"/>
            <a:stretch>
              <a:fillRect/>
            </a:stretch>
          </a:blipFill>
        </p:spPr>
        <p:txBody>
          <a:bodyPr/>
          <a:lstStyle>
            <a:lvl1pPr>
              <a:defRPr sz="100">
                <a:solidFill>
                  <a:schemeClr val="bg1"/>
                </a:solidFill>
              </a:defRPr>
            </a:lvl1pPr>
          </a:lstStyle>
          <a:p>
            <a:r>
              <a:rPr lang="en-US" smtClean="0"/>
              <a:t>Click icon to add picture</a:t>
            </a:r>
            <a:endParaRPr lang="en-CA" dirty="0"/>
          </a:p>
        </p:txBody>
      </p:sp>
      <p:sp>
        <p:nvSpPr>
          <p:cNvPr id="3" name="Date Placeholder 2"/>
          <p:cNvSpPr>
            <a:spLocks noGrp="1"/>
          </p:cNvSpPr>
          <p:nvPr>
            <p:ph type="dt" sz="half" idx="10"/>
          </p:nvPr>
        </p:nvSpPr>
        <p:spPr/>
        <p:txBody>
          <a:bodyPr/>
          <a:lstStyle/>
          <a:p>
            <a:fld id="{092FE58E-90E4-440B-991E-605E150E259B}" type="datetime1">
              <a:rPr lang="en-CA" smtClean="0"/>
              <a:pPr/>
              <a:t>2016-05-25</a:t>
            </a:fld>
            <a:endParaRPr lang="en-CA" dirty="0"/>
          </a:p>
        </p:txBody>
      </p:sp>
      <p:sp>
        <p:nvSpPr>
          <p:cNvPr id="4" name="Footer Placeholder 3"/>
          <p:cNvSpPr>
            <a:spLocks noGrp="1"/>
          </p:cNvSpPr>
          <p:nvPr>
            <p:ph type="ftr" sz="quarter" idx="11"/>
          </p:nvPr>
        </p:nvSpPr>
        <p:spPr/>
        <p:txBody>
          <a:bodyPr/>
          <a:lstStyle/>
          <a:p>
            <a:r>
              <a:rPr lang="en-CA" smtClean="0"/>
              <a:t>Presentation</a:t>
            </a:r>
            <a:endParaRPr lang="en-CA" dirty="0"/>
          </a:p>
        </p:txBody>
      </p:sp>
      <p:sp>
        <p:nvSpPr>
          <p:cNvPr id="5" name="Slide Number Placeholder 4"/>
          <p:cNvSpPr>
            <a:spLocks noGrp="1"/>
          </p:cNvSpPr>
          <p:nvPr>
            <p:ph type="sldNum" sz="quarter" idx="12"/>
          </p:nvPr>
        </p:nvSpPr>
        <p:spPr/>
        <p:txBody>
          <a:bodyPr/>
          <a:lstStyle/>
          <a:p>
            <a:fld id="{C2BB63E6-1595-49DD-946C-2DD7DBDEF40D}" type="slidenum">
              <a:rPr lang="en-CA" smtClean="0"/>
              <a:pPr/>
              <a:t>‹#›</a:t>
            </a:fld>
            <a:endParaRPr lang="en-CA" dirty="0"/>
          </a:p>
        </p:txBody>
      </p:sp>
      <p:sp>
        <p:nvSpPr>
          <p:cNvPr id="8" name="Text Placeholder 2"/>
          <p:cNvSpPr>
            <a:spLocks noGrp="1"/>
          </p:cNvSpPr>
          <p:nvPr>
            <p:ph type="body" idx="13" hasCustomPrompt="1"/>
          </p:nvPr>
        </p:nvSpPr>
        <p:spPr>
          <a:xfrm>
            <a:off x="4876800" y="4724400"/>
            <a:ext cx="3810000" cy="1676400"/>
          </a:xfrm>
          <a:prstGeom prst="rect">
            <a:avLst/>
          </a:prstGeom>
        </p:spPr>
        <p:txBody>
          <a:bodyPr lIns="0" tIns="0" rIns="0" bIns="0" numCol="1" anchor="t" anchorCtr="0">
            <a:noAutofit/>
          </a:bodyPr>
          <a:lstStyle>
            <a:lvl1pPr marL="0" indent="0">
              <a:lnSpc>
                <a:spcPct val="150000"/>
              </a:lnSpc>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Body copy goes here</a:t>
            </a:r>
          </a:p>
        </p:txBody>
      </p:sp>
      <p:sp>
        <p:nvSpPr>
          <p:cNvPr id="10" name="Title 1"/>
          <p:cNvSpPr>
            <a:spLocks noGrp="1"/>
          </p:cNvSpPr>
          <p:nvPr>
            <p:ph type="title" hasCustomPrompt="1"/>
          </p:nvPr>
        </p:nvSpPr>
        <p:spPr>
          <a:xfrm>
            <a:off x="1901952" y="4727448"/>
            <a:ext cx="2743200" cy="533400"/>
          </a:xfrm>
        </p:spPr>
        <p:txBody>
          <a:bodyPr lIns="0" tIns="0" rIns="0" bIns="0" anchor="t" anchorCtr="0">
            <a:normAutofit/>
          </a:bodyPr>
          <a:lstStyle>
            <a:lvl1pPr algn="l">
              <a:defRPr sz="2400" b="1" baseline="0">
                <a:solidFill>
                  <a:srgbClr val="C8102E"/>
                </a:solidFill>
              </a:defRPr>
            </a:lvl1pPr>
          </a:lstStyle>
          <a:p>
            <a:r>
              <a:rPr lang="en-US" dirty="0" smtClean="0"/>
              <a:t>Title goes here</a:t>
            </a:r>
            <a:endParaRPr lang="en-CA" dirty="0"/>
          </a:p>
        </p:txBody>
      </p:sp>
      <p:sp>
        <p:nvSpPr>
          <p:cNvPr id="11" name="Text Placeholder 7"/>
          <p:cNvSpPr>
            <a:spLocks noGrp="1"/>
          </p:cNvSpPr>
          <p:nvPr>
            <p:ph type="body" sz="quarter" idx="18"/>
          </p:nvPr>
        </p:nvSpPr>
        <p:spPr>
          <a:xfrm>
            <a:off x="301752" y="-8709"/>
            <a:ext cx="1609344" cy="768096"/>
          </a:xfrm>
          <a:prstGeom prst="rect">
            <a:avLst/>
          </a:prstGeom>
          <a:blipFill>
            <a:blip r:embed="rId3" cstate="print"/>
            <a:stretch>
              <a:fillRect/>
            </a:stretch>
          </a:blipFill>
        </p:spPr>
        <p:txBody>
          <a:bodyPr vert="horz" wrap="none" lIns="0" tIns="0" rIns="0" bIns="0" anchor="t" anchorCtr="0"/>
          <a:lstStyle>
            <a:lvl1pPr marL="3175" indent="-3175">
              <a:defRPr sz="100">
                <a:solidFill>
                  <a:schemeClr val="accent1"/>
                </a:solidFill>
              </a:defRPr>
            </a:lvl1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ide Panel Layout">
    <p:spTree>
      <p:nvGrpSpPr>
        <p:cNvPr id="1" name=""/>
        <p:cNvGrpSpPr/>
        <p:nvPr/>
      </p:nvGrpSpPr>
      <p:grpSpPr>
        <a:xfrm>
          <a:off x="0" y="0"/>
          <a:ext cx="0" cy="0"/>
          <a:chOff x="0" y="0"/>
          <a:chExt cx="0" cy="0"/>
        </a:xfrm>
      </p:grpSpPr>
      <p:sp>
        <p:nvSpPr>
          <p:cNvPr id="6" name="Picture Placeholder 18"/>
          <p:cNvSpPr>
            <a:spLocks noGrp="1"/>
          </p:cNvSpPr>
          <p:nvPr>
            <p:ph type="pic" sz="quarter" idx="21"/>
          </p:nvPr>
        </p:nvSpPr>
        <p:spPr>
          <a:xfrm>
            <a:off x="4572000" y="0"/>
            <a:ext cx="4572000" cy="6629400"/>
          </a:xfrm>
          <a:prstGeom prst="rect">
            <a:avLst/>
          </a:prstGeom>
          <a:blipFill>
            <a:blip r:embed="rId2" cstate="email"/>
            <a:stretch>
              <a:fillRect/>
            </a:stretch>
          </a:blipFill>
        </p:spPr>
        <p:txBody>
          <a:bodyPr/>
          <a:lstStyle>
            <a:lvl1pPr>
              <a:defRPr sz="100"/>
            </a:lvl1pPr>
          </a:lstStyle>
          <a:p>
            <a:r>
              <a:rPr lang="en-US" smtClean="0"/>
              <a:t>Click icon to add picture</a:t>
            </a:r>
            <a:endParaRPr lang="en-CA"/>
          </a:p>
        </p:txBody>
      </p:sp>
      <p:sp>
        <p:nvSpPr>
          <p:cNvPr id="7" name="Text Placeholder 2"/>
          <p:cNvSpPr>
            <a:spLocks noGrp="1"/>
          </p:cNvSpPr>
          <p:nvPr>
            <p:ph type="body" idx="13" hasCustomPrompt="1"/>
          </p:nvPr>
        </p:nvSpPr>
        <p:spPr>
          <a:xfrm>
            <a:off x="407127" y="1676400"/>
            <a:ext cx="3962400" cy="4800600"/>
          </a:xfrm>
          <a:prstGeom prst="rect">
            <a:avLst/>
          </a:prstGeom>
        </p:spPr>
        <p:txBody>
          <a:bodyPr lIns="0" tIns="0" rIns="0" bIns="0" numCol="1" anchor="t" anchorCtr="0">
            <a:noAutofit/>
          </a:bodyPr>
          <a:lstStyle>
            <a:lvl1pPr marL="0" indent="0">
              <a:lnSpc>
                <a:spcPct val="150000"/>
              </a:lnSpc>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Body copy goes here</a:t>
            </a:r>
          </a:p>
        </p:txBody>
      </p:sp>
      <p:sp>
        <p:nvSpPr>
          <p:cNvPr id="8" name="Title 1"/>
          <p:cNvSpPr>
            <a:spLocks noGrp="1"/>
          </p:cNvSpPr>
          <p:nvPr>
            <p:ph type="title" hasCustomPrompt="1"/>
          </p:nvPr>
        </p:nvSpPr>
        <p:spPr>
          <a:xfrm>
            <a:off x="428625" y="1143000"/>
            <a:ext cx="3914775" cy="427038"/>
          </a:xfrm>
        </p:spPr>
        <p:txBody>
          <a:bodyPr lIns="0" tIns="0" rIns="0" bIns="0" anchor="t" anchorCtr="0">
            <a:noAutofit/>
          </a:bodyPr>
          <a:lstStyle>
            <a:lvl1pPr algn="l">
              <a:defRPr sz="2400" b="1" baseline="0">
                <a:solidFill>
                  <a:srgbClr val="C8102E"/>
                </a:solidFill>
              </a:defRPr>
            </a:lvl1pPr>
          </a:lstStyle>
          <a:p>
            <a:r>
              <a:rPr lang="en-US" dirty="0" smtClean="0"/>
              <a:t>Title Of Slide</a:t>
            </a:r>
            <a:endParaRPr lang="en-CA" dirty="0"/>
          </a:p>
        </p:txBody>
      </p:sp>
      <p:sp>
        <p:nvSpPr>
          <p:cNvPr id="3" name="Date Placeholder 2"/>
          <p:cNvSpPr>
            <a:spLocks noGrp="1"/>
          </p:cNvSpPr>
          <p:nvPr>
            <p:ph type="dt" sz="half" idx="10"/>
          </p:nvPr>
        </p:nvSpPr>
        <p:spPr/>
        <p:txBody>
          <a:bodyPr/>
          <a:lstStyle/>
          <a:p>
            <a:fld id="{092FE58E-90E4-440B-991E-605E150E259B}" type="datetime1">
              <a:rPr lang="en-CA" smtClean="0"/>
              <a:pPr/>
              <a:t>2016-05-25</a:t>
            </a:fld>
            <a:endParaRPr lang="en-CA" dirty="0"/>
          </a:p>
        </p:txBody>
      </p:sp>
      <p:sp>
        <p:nvSpPr>
          <p:cNvPr id="5" name="Slide Number Placeholder 4"/>
          <p:cNvSpPr>
            <a:spLocks noGrp="1"/>
          </p:cNvSpPr>
          <p:nvPr>
            <p:ph type="sldNum" sz="quarter" idx="12"/>
          </p:nvPr>
        </p:nvSpPr>
        <p:spPr/>
        <p:txBody>
          <a:bodyPr/>
          <a:lstStyle/>
          <a:p>
            <a:fld id="{C2BB63E6-1595-49DD-946C-2DD7DBDEF40D}" type="slidenum">
              <a:rPr lang="en-CA" smtClean="0"/>
              <a:pPr/>
              <a:t>‹#›</a:t>
            </a:fld>
            <a:endParaRPr lang="en-CA"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ide Panel Layout 2">
    <p:spTree>
      <p:nvGrpSpPr>
        <p:cNvPr id="1" name=""/>
        <p:cNvGrpSpPr/>
        <p:nvPr/>
      </p:nvGrpSpPr>
      <p:grpSpPr>
        <a:xfrm>
          <a:off x="0" y="0"/>
          <a:ext cx="0" cy="0"/>
          <a:chOff x="0" y="0"/>
          <a:chExt cx="0" cy="0"/>
        </a:xfrm>
      </p:grpSpPr>
      <p:sp>
        <p:nvSpPr>
          <p:cNvPr id="6" name="Picture Placeholder 18"/>
          <p:cNvSpPr>
            <a:spLocks noGrp="1"/>
          </p:cNvSpPr>
          <p:nvPr>
            <p:ph type="pic" sz="quarter" idx="21"/>
          </p:nvPr>
        </p:nvSpPr>
        <p:spPr>
          <a:xfrm>
            <a:off x="0" y="0"/>
            <a:ext cx="4572000" cy="6629400"/>
          </a:xfrm>
          <a:prstGeom prst="rect">
            <a:avLst/>
          </a:prstGeom>
          <a:blipFill>
            <a:blip r:embed="rId2" cstate="email"/>
            <a:stretch>
              <a:fillRect/>
            </a:stretch>
          </a:blipFill>
        </p:spPr>
        <p:txBody>
          <a:bodyPr/>
          <a:lstStyle>
            <a:lvl1pPr>
              <a:defRPr sz="100"/>
            </a:lvl1pPr>
          </a:lstStyle>
          <a:p>
            <a:r>
              <a:rPr lang="en-US" smtClean="0"/>
              <a:t>Click icon to add picture</a:t>
            </a:r>
            <a:endParaRPr lang="en-CA"/>
          </a:p>
        </p:txBody>
      </p:sp>
      <p:sp>
        <p:nvSpPr>
          <p:cNvPr id="7" name="Text Placeholder 2"/>
          <p:cNvSpPr>
            <a:spLocks noGrp="1"/>
          </p:cNvSpPr>
          <p:nvPr>
            <p:ph type="body" idx="13" hasCustomPrompt="1"/>
          </p:nvPr>
        </p:nvSpPr>
        <p:spPr>
          <a:xfrm>
            <a:off x="4953000" y="1085850"/>
            <a:ext cx="3962400" cy="5334000"/>
          </a:xfrm>
          <a:prstGeom prst="rect">
            <a:avLst/>
          </a:prstGeom>
        </p:spPr>
        <p:txBody>
          <a:bodyPr lIns="0" tIns="0" rIns="0" bIns="0" numCol="1" anchor="t" anchorCtr="0">
            <a:noAutofit/>
          </a:bodyPr>
          <a:lstStyle>
            <a:lvl1pPr marL="0" indent="0">
              <a:lnSpc>
                <a:spcPct val="150000"/>
              </a:lnSpc>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Body copy goes here</a:t>
            </a:r>
          </a:p>
        </p:txBody>
      </p:sp>
      <p:sp>
        <p:nvSpPr>
          <p:cNvPr id="8" name="Title 1"/>
          <p:cNvSpPr>
            <a:spLocks noGrp="1"/>
          </p:cNvSpPr>
          <p:nvPr>
            <p:ph type="title" hasCustomPrompt="1"/>
          </p:nvPr>
        </p:nvSpPr>
        <p:spPr>
          <a:xfrm>
            <a:off x="4953000" y="457200"/>
            <a:ext cx="3914775" cy="427038"/>
          </a:xfrm>
        </p:spPr>
        <p:txBody>
          <a:bodyPr lIns="0" tIns="0" rIns="0" bIns="0" anchor="t" anchorCtr="0">
            <a:noAutofit/>
          </a:bodyPr>
          <a:lstStyle>
            <a:lvl1pPr algn="l">
              <a:defRPr sz="2400" b="1" baseline="0">
                <a:solidFill>
                  <a:srgbClr val="C8102E"/>
                </a:solidFill>
              </a:defRPr>
            </a:lvl1pPr>
          </a:lstStyle>
          <a:p>
            <a:r>
              <a:rPr lang="en-US" dirty="0" smtClean="0"/>
              <a:t>Title Of Slide</a:t>
            </a:r>
            <a:endParaRPr lang="en-CA" dirty="0"/>
          </a:p>
        </p:txBody>
      </p:sp>
      <p:sp>
        <p:nvSpPr>
          <p:cNvPr id="3" name="Date Placeholder 2"/>
          <p:cNvSpPr>
            <a:spLocks noGrp="1"/>
          </p:cNvSpPr>
          <p:nvPr>
            <p:ph type="dt" sz="half" idx="10"/>
          </p:nvPr>
        </p:nvSpPr>
        <p:spPr/>
        <p:txBody>
          <a:bodyPr/>
          <a:lstStyle/>
          <a:p>
            <a:fld id="{092FE58E-90E4-440B-991E-605E150E259B}" type="datetime1">
              <a:rPr lang="en-CA" smtClean="0"/>
              <a:pPr/>
              <a:t>2016-05-25</a:t>
            </a:fld>
            <a:endParaRPr lang="en-CA" dirty="0"/>
          </a:p>
        </p:txBody>
      </p:sp>
      <p:sp>
        <p:nvSpPr>
          <p:cNvPr id="4" name="Footer Placeholder 3"/>
          <p:cNvSpPr>
            <a:spLocks noGrp="1"/>
          </p:cNvSpPr>
          <p:nvPr>
            <p:ph type="ftr" sz="quarter" idx="11"/>
          </p:nvPr>
        </p:nvSpPr>
        <p:spPr/>
        <p:txBody>
          <a:bodyPr/>
          <a:lstStyle/>
          <a:p>
            <a:r>
              <a:rPr lang="en-CA" smtClean="0"/>
              <a:t>Presentation</a:t>
            </a:r>
            <a:endParaRPr lang="en-CA" dirty="0"/>
          </a:p>
        </p:txBody>
      </p:sp>
      <p:sp>
        <p:nvSpPr>
          <p:cNvPr id="5" name="Slide Number Placeholder 4"/>
          <p:cNvSpPr>
            <a:spLocks noGrp="1"/>
          </p:cNvSpPr>
          <p:nvPr>
            <p:ph type="sldNum" sz="quarter" idx="12"/>
          </p:nvPr>
        </p:nvSpPr>
        <p:spPr/>
        <p:txBody>
          <a:bodyPr/>
          <a:lstStyle/>
          <a:p>
            <a:fld id="{C2BB63E6-1595-49DD-946C-2DD7DBDEF40D}" type="slidenum">
              <a:rPr lang="en-CA" smtClean="0"/>
              <a:pPr/>
              <a:t>‹#›</a:t>
            </a:fld>
            <a:endParaRPr lang="en-CA" dirty="0"/>
          </a:p>
        </p:txBody>
      </p:sp>
      <p:sp>
        <p:nvSpPr>
          <p:cNvPr id="10" name="Text Placeholder 7"/>
          <p:cNvSpPr>
            <a:spLocks noGrp="1"/>
          </p:cNvSpPr>
          <p:nvPr>
            <p:ph type="body" sz="quarter" idx="18"/>
          </p:nvPr>
        </p:nvSpPr>
        <p:spPr>
          <a:xfrm>
            <a:off x="301752" y="-8709"/>
            <a:ext cx="1609344" cy="768096"/>
          </a:xfrm>
          <a:prstGeom prst="rect">
            <a:avLst/>
          </a:prstGeom>
          <a:blipFill>
            <a:blip r:embed="rId3" cstate="print"/>
            <a:stretch>
              <a:fillRect/>
            </a:stretch>
          </a:blipFill>
        </p:spPr>
        <p:txBody>
          <a:bodyPr vert="horz" wrap="none" lIns="0" tIns="0" rIns="0" bIns="0" anchor="t" anchorCtr="0"/>
          <a:lstStyle>
            <a:lvl1pPr marL="3175" indent="-3175">
              <a:defRPr sz="100">
                <a:solidFill>
                  <a:schemeClr val="accent1"/>
                </a:solidFill>
              </a:defRPr>
            </a:lvl1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8" Type="http://schemas.openxmlformats.org/officeDocument/2006/relationships/image" Target="../media/image1.jpeg"/><Relationship Id="rId19"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
          <p:cNvSpPr/>
          <p:nvPr/>
        </p:nvSpPr>
        <p:spPr>
          <a:xfrm>
            <a:off x="0" y="6629400"/>
            <a:ext cx="9144000" cy="228600"/>
          </a:xfrm>
          <a:prstGeom prst="rect">
            <a:avLst/>
          </a:prstGeom>
          <a:solidFill>
            <a:srgbClr val="5B6770"/>
          </a:solidFill>
          <a:ln>
            <a:noFill/>
          </a:ln>
        </p:spPr>
        <p:style>
          <a:lnRef idx="2">
            <a:schemeClr val="accent1">
              <a:shade val="50000"/>
            </a:schemeClr>
          </a:lnRef>
          <a:fillRef idx="1">
            <a:schemeClr val="accent1"/>
          </a:fillRef>
          <a:effectRef idx="0">
            <a:schemeClr val="accent1"/>
          </a:effectRef>
          <a:fontRef idx="minor">
            <a:schemeClr val="lt1"/>
          </a:fontRef>
        </p:style>
        <p:txBody>
          <a:bodyPr rIns="822960" rtlCol="0" anchor="b" anchorCtr="0">
            <a:normAutofit fontScale="62500" lnSpcReduction="20000"/>
          </a:bodyPr>
          <a:lstStyle/>
          <a:p>
            <a:pPr algn="ctr"/>
            <a:endParaRPr lang="en-CA" dirty="0"/>
          </a:p>
        </p:txBody>
      </p:sp>
      <p:sp>
        <p:nvSpPr>
          <p:cNvPr id="3" name="Title Placeholder 1"/>
          <p:cNvSpPr>
            <a:spLocks noGrp="1"/>
          </p:cNvSpPr>
          <p:nvPr>
            <p:ph type="title"/>
          </p:nvPr>
        </p:nvSpPr>
        <p:spPr>
          <a:xfrm>
            <a:off x="2286000" y="502920"/>
            <a:ext cx="5638800" cy="533400"/>
          </a:xfrm>
          <a:prstGeom prst="rect">
            <a:avLst/>
          </a:prstGeom>
        </p:spPr>
        <p:txBody>
          <a:bodyPr vert="horz" lIns="0" tIns="0" rIns="0" bIns="0" rtlCol="0" anchor="t">
            <a:normAutofit/>
          </a:bodyPr>
          <a:lstStyle/>
          <a:p>
            <a:r>
              <a:rPr lang="en-US" smtClean="0"/>
              <a:t>Click to edit Master title style</a:t>
            </a:r>
            <a:endParaRPr lang="en-CA" dirty="0"/>
          </a:p>
        </p:txBody>
      </p:sp>
      <p:sp>
        <p:nvSpPr>
          <p:cNvPr id="4" name="Date Placeholder 3"/>
          <p:cNvSpPr>
            <a:spLocks noGrp="1"/>
          </p:cNvSpPr>
          <p:nvPr>
            <p:ph type="dt" sz="half" idx="2"/>
          </p:nvPr>
        </p:nvSpPr>
        <p:spPr>
          <a:xfrm>
            <a:off x="228600" y="6553200"/>
            <a:ext cx="1219200" cy="365125"/>
          </a:xfrm>
          <a:prstGeom prst="rect">
            <a:avLst/>
          </a:prstGeom>
        </p:spPr>
        <p:txBody>
          <a:bodyPr vert="horz" lIns="91440" tIns="45720" rIns="91440" bIns="45720" rtlCol="0" anchor="ctr"/>
          <a:lstStyle>
            <a:lvl1pPr algn="l">
              <a:defRPr sz="1200">
                <a:solidFill>
                  <a:schemeClr val="bg1"/>
                </a:solidFill>
              </a:defRPr>
            </a:lvl1pPr>
          </a:lstStyle>
          <a:p>
            <a:fld id="{092FE58E-90E4-440B-991E-605E150E259B}" type="datetime1">
              <a:rPr lang="en-CA" smtClean="0"/>
              <a:pPr/>
              <a:t>2016-05-25</a:t>
            </a:fld>
            <a:endParaRPr lang="en-CA" dirty="0"/>
          </a:p>
        </p:txBody>
      </p:sp>
      <p:sp>
        <p:nvSpPr>
          <p:cNvPr id="5" name="Footer Placeholder 4"/>
          <p:cNvSpPr>
            <a:spLocks noGrp="1"/>
          </p:cNvSpPr>
          <p:nvPr>
            <p:ph type="ftr" sz="quarter" idx="3"/>
          </p:nvPr>
        </p:nvSpPr>
        <p:spPr>
          <a:xfrm>
            <a:off x="2209800" y="6569075"/>
            <a:ext cx="4495800" cy="365125"/>
          </a:xfrm>
          <a:prstGeom prst="rect">
            <a:avLst/>
          </a:prstGeom>
        </p:spPr>
        <p:txBody>
          <a:bodyPr vert="horz" lIns="91440" tIns="45720" rIns="91440" bIns="45720" rtlCol="0" anchor="ctr"/>
          <a:lstStyle>
            <a:lvl1pPr algn="ctr">
              <a:defRPr sz="1200">
                <a:solidFill>
                  <a:schemeClr val="bg1"/>
                </a:solidFill>
              </a:defRPr>
            </a:lvl1pPr>
          </a:lstStyle>
          <a:p>
            <a:r>
              <a:rPr lang="en-CA" smtClean="0"/>
              <a:t>Presentation</a:t>
            </a:r>
            <a:endParaRPr lang="en-CA" dirty="0"/>
          </a:p>
        </p:txBody>
      </p:sp>
      <p:sp>
        <p:nvSpPr>
          <p:cNvPr id="6" name="Slide Number Placeholder 5"/>
          <p:cNvSpPr>
            <a:spLocks noGrp="1"/>
          </p:cNvSpPr>
          <p:nvPr>
            <p:ph type="sldNum" sz="quarter" idx="4"/>
          </p:nvPr>
        </p:nvSpPr>
        <p:spPr>
          <a:xfrm>
            <a:off x="8458200" y="6569075"/>
            <a:ext cx="609600" cy="365125"/>
          </a:xfrm>
          <a:prstGeom prst="rect">
            <a:avLst/>
          </a:prstGeom>
        </p:spPr>
        <p:txBody>
          <a:bodyPr vert="horz" lIns="91440" tIns="45720" rIns="91440" bIns="45720" rtlCol="0" anchor="ctr"/>
          <a:lstStyle>
            <a:lvl1pPr algn="r">
              <a:defRPr sz="1200">
                <a:solidFill>
                  <a:schemeClr val="bg1"/>
                </a:solidFill>
              </a:defRPr>
            </a:lvl1pPr>
          </a:lstStyle>
          <a:p>
            <a:fld id="{C2BB63E6-1595-49DD-946C-2DD7DBDEF40D}" type="slidenum">
              <a:rPr lang="en-CA" smtClean="0"/>
              <a:pPr/>
              <a:t>‹#›</a:t>
            </a:fld>
            <a:endParaRPr lang="en-CA" dirty="0"/>
          </a:p>
        </p:txBody>
      </p:sp>
      <p:pic>
        <p:nvPicPr>
          <p:cNvPr id="7" name="Picture 6" descr="COC_L2_CMYK.jpg"/>
          <p:cNvPicPr>
            <a:picLocks noChangeAspect="1"/>
          </p:cNvPicPr>
          <p:nvPr/>
        </p:nvPicPr>
        <p:blipFill>
          <a:blip r:embed="rId18" cstate="print"/>
          <a:stretch>
            <a:fillRect/>
          </a:stretch>
        </p:blipFill>
        <p:spPr>
          <a:xfrm>
            <a:off x="304800" y="0"/>
            <a:ext cx="1600200" cy="759206"/>
          </a:xfrm>
          <a:prstGeom prst="rect">
            <a:avLst/>
          </a:prstGeom>
          <a:blipFill>
            <a:blip r:embed="rId19" cstate="print"/>
            <a:stretch>
              <a:fillRect/>
            </a:stretch>
          </a:blipFill>
        </p:spPr>
      </p:pic>
      <p:sp>
        <p:nvSpPr>
          <p:cNvPr id="8" name="TextBox 7"/>
          <p:cNvSpPr txBox="1"/>
          <p:nvPr/>
        </p:nvSpPr>
        <p:spPr>
          <a:xfrm>
            <a:off x="7924800" y="6629400"/>
            <a:ext cx="838200" cy="261610"/>
          </a:xfrm>
          <a:prstGeom prst="rect">
            <a:avLst/>
          </a:prstGeom>
          <a:noFill/>
        </p:spPr>
        <p:txBody>
          <a:bodyPr wrap="square" rtlCol="0">
            <a:spAutoFit/>
          </a:bodyPr>
          <a:lstStyle/>
          <a:p>
            <a:r>
              <a:rPr lang="en-US" sz="1100" dirty="0" smtClean="0">
                <a:solidFill>
                  <a:schemeClr val="bg1">
                    <a:lumMod val="50000"/>
                  </a:schemeClr>
                </a:solidFill>
              </a:rPr>
              <a:t>V04</a:t>
            </a:r>
            <a:endParaRPr lang="en-CA" sz="1100" dirty="0">
              <a:solidFill>
                <a:schemeClr val="bg1">
                  <a:lumMod val="50000"/>
                </a:schemeClr>
              </a:solidFill>
            </a:endParaRPr>
          </a:p>
        </p:txBody>
      </p:sp>
    </p:spTree>
  </p:cSld>
  <p:clrMap bg1="lt1" tx1="dk1" bg2="lt2" tx2="dk2" accent1="accent1" accent2="accent2" accent3="accent3" accent4="accent4" accent5="accent5" accent6="accent6" hlink="hlink" folHlink="folHlink"/>
  <p:sldLayoutIdLst>
    <p:sldLayoutId id="2147484041" r:id="rId1"/>
    <p:sldLayoutId id="2147484042" r:id="rId2"/>
    <p:sldLayoutId id="2147484043" r:id="rId3"/>
    <p:sldLayoutId id="2147484044" r:id="rId4"/>
    <p:sldLayoutId id="2147484045" r:id="rId5"/>
    <p:sldLayoutId id="2147484057" r:id="rId6"/>
    <p:sldLayoutId id="2147484058" r:id="rId7"/>
    <p:sldLayoutId id="2147484059" r:id="rId8"/>
    <p:sldLayoutId id="2147484060" r:id="rId9"/>
    <p:sldLayoutId id="2147484061" r:id="rId10"/>
    <p:sldLayoutId id="2147484062" r:id="rId11"/>
    <p:sldLayoutId id="2147484063" r:id="rId12"/>
    <p:sldLayoutId id="2147484064" r:id="rId13"/>
    <p:sldLayoutId id="2147484065" r:id="rId14"/>
    <p:sldLayoutId id="2147484066" r:id="rId15"/>
    <p:sldLayoutId id="2147484067" r:id="rId16"/>
  </p:sldLayoutIdLst>
  <p:hf hdr="0"/>
  <p:txStyles>
    <p:titleStyle>
      <a:lvl1pPr algn="l" defTabSz="914400" rtl="0" eaLnBrk="1" latinLnBrk="0" hangingPunct="1">
        <a:spcBef>
          <a:spcPct val="0"/>
        </a:spcBef>
        <a:buNone/>
        <a:defRPr sz="2400" b="1"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8.xml"/><Relationship Id="rId3"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9.xml"/><Relationship Id="rId3" Type="http://schemas.openxmlformats.org/officeDocument/2006/relationships/image" Target="../media/image2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21.png"/><Relationship Id="rId3" Type="http://schemas.openxmlformats.org/officeDocument/2006/relationships/image" Target="../media/image22.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21.png"/><Relationship Id="rId3" Type="http://schemas.openxmlformats.org/officeDocument/2006/relationships/image" Target="../media/image23.emf"/></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emf"/><Relationship Id="rId1" Type="http://schemas.openxmlformats.org/officeDocument/2006/relationships/slideLayout" Target="../slideLayouts/slideLayout10.xml"/><Relationship Id="rId2" Type="http://schemas.openxmlformats.org/officeDocument/2006/relationships/image" Target="../media/image2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2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2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26.e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26.e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28.png"/><Relationship Id="rId3" Type="http://schemas.openxmlformats.org/officeDocument/2006/relationships/image" Target="../media/image29.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2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 Id="rId3"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20"/>
          </p:nvPr>
        </p:nvSpPr>
        <p:spPr/>
      </p:sp>
      <p:sp>
        <p:nvSpPr>
          <p:cNvPr id="3" name="Text Placeholder 2"/>
          <p:cNvSpPr>
            <a:spLocks noGrp="1"/>
          </p:cNvSpPr>
          <p:nvPr>
            <p:ph type="body" sz="quarter" idx="19"/>
          </p:nvPr>
        </p:nvSpPr>
        <p:spPr/>
        <p:txBody>
          <a:bodyPr/>
          <a:lstStyle/>
          <a:p>
            <a:endParaRPr lang="en-CA"/>
          </a:p>
        </p:txBody>
      </p:sp>
      <p:sp>
        <p:nvSpPr>
          <p:cNvPr id="4" name="Title 3"/>
          <p:cNvSpPr>
            <a:spLocks noGrp="1"/>
          </p:cNvSpPr>
          <p:nvPr>
            <p:ph type="ctrTitle"/>
          </p:nvPr>
        </p:nvSpPr>
        <p:spPr/>
        <p:txBody>
          <a:bodyPr/>
          <a:lstStyle/>
          <a:p>
            <a:pPr algn="r"/>
            <a:r>
              <a:rPr lang="en-US" dirty="0" smtClean="0"/>
              <a:t>Community Data Program</a:t>
            </a:r>
            <a:endParaRPr lang="en-CA" dirty="0"/>
          </a:p>
        </p:txBody>
      </p:sp>
      <p:sp>
        <p:nvSpPr>
          <p:cNvPr id="5" name="Subtitle 4"/>
          <p:cNvSpPr>
            <a:spLocks noGrp="1"/>
          </p:cNvSpPr>
          <p:nvPr>
            <p:ph type="subTitle" idx="1"/>
          </p:nvPr>
        </p:nvSpPr>
        <p:spPr/>
        <p:txBody>
          <a:bodyPr/>
          <a:lstStyle/>
          <a:p>
            <a:r>
              <a:rPr lang="en-US" sz="1600" dirty="0" smtClean="0"/>
              <a:t>Catalogue, data downloading and Beyond 20/20 refresher</a:t>
            </a:r>
          </a:p>
          <a:p>
            <a:endParaRPr lang="en-US" sz="1600" dirty="0" smtClean="0"/>
          </a:p>
          <a:p>
            <a:r>
              <a:rPr lang="en-US" sz="1600" dirty="0" smtClean="0"/>
              <a:t>March 23, 2016</a:t>
            </a:r>
            <a:endParaRPr lang="en-CA" sz="1600" dirty="0"/>
          </a:p>
        </p:txBody>
      </p:sp>
      <p:sp>
        <p:nvSpPr>
          <p:cNvPr id="7" name="Text Placeholder 6"/>
          <p:cNvSpPr>
            <a:spLocks noGrp="1"/>
          </p:cNvSpPr>
          <p:nvPr>
            <p:ph type="body" sz="quarter" idx="18"/>
          </p:nvPr>
        </p:nvSpPr>
        <p:spPr/>
        <p:txBody>
          <a:bodyPr/>
          <a:lstStyle/>
          <a:p>
            <a:endParaRPr lang="en-CA"/>
          </a:p>
        </p:txBody>
      </p:sp>
      <p:sp>
        <p:nvSpPr>
          <p:cNvPr id="8" name="Date Placeholder 7"/>
          <p:cNvSpPr>
            <a:spLocks noGrp="1"/>
          </p:cNvSpPr>
          <p:nvPr>
            <p:ph type="dt" sz="half" idx="10"/>
          </p:nvPr>
        </p:nvSpPr>
        <p:spPr/>
        <p:txBody>
          <a:bodyPr/>
          <a:lstStyle/>
          <a:p>
            <a:fld id="{092FE58E-90E4-440B-991E-605E150E259B}" type="datetime1">
              <a:rPr lang="en-CA" smtClean="0"/>
              <a:pPr/>
              <a:t>2016-05-25</a:t>
            </a:fld>
            <a:endParaRPr lang="en-CA" dirty="0"/>
          </a:p>
        </p:txBody>
      </p:sp>
      <p:sp>
        <p:nvSpPr>
          <p:cNvPr id="10" name="Slide Number Placeholder 9"/>
          <p:cNvSpPr>
            <a:spLocks noGrp="1"/>
          </p:cNvSpPr>
          <p:nvPr>
            <p:ph type="sldNum" sz="quarter" idx="12"/>
          </p:nvPr>
        </p:nvSpPr>
        <p:spPr/>
        <p:txBody>
          <a:bodyPr/>
          <a:lstStyle/>
          <a:p>
            <a:fld id="{C2BB63E6-1595-49DD-946C-2DD7DBDEF40D}" type="slidenum">
              <a:rPr lang="en-CA" smtClean="0"/>
              <a:pPr/>
              <a:t>1</a:t>
            </a:fld>
            <a:endParaRPr lang="en-CA"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Geographies</a:t>
            </a:r>
            <a:endParaRPr lang="en-CA" dirty="0"/>
          </a:p>
        </p:txBody>
      </p:sp>
      <p:sp>
        <p:nvSpPr>
          <p:cNvPr id="3" name="Date Placeholder 2"/>
          <p:cNvSpPr>
            <a:spLocks noGrp="1"/>
          </p:cNvSpPr>
          <p:nvPr>
            <p:ph type="dt" sz="half" idx="10"/>
          </p:nvPr>
        </p:nvSpPr>
        <p:spPr/>
        <p:txBody>
          <a:bodyPr/>
          <a:lstStyle/>
          <a:p>
            <a:fld id="{092FE58E-90E4-440B-991E-605E150E259B}" type="datetime1">
              <a:rPr lang="en-CA" smtClean="0"/>
              <a:pPr/>
              <a:t>2016-05-25</a:t>
            </a:fld>
            <a:endParaRPr lang="en-CA" dirty="0"/>
          </a:p>
        </p:txBody>
      </p:sp>
      <p:sp>
        <p:nvSpPr>
          <p:cNvPr id="5" name="Slide Number Placeholder 4"/>
          <p:cNvSpPr>
            <a:spLocks noGrp="1"/>
          </p:cNvSpPr>
          <p:nvPr>
            <p:ph type="sldNum" sz="quarter" idx="12"/>
          </p:nvPr>
        </p:nvSpPr>
        <p:spPr/>
        <p:txBody>
          <a:bodyPr/>
          <a:lstStyle/>
          <a:p>
            <a:fld id="{C2BB63E6-1595-49DD-946C-2DD7DBDEF40D}" type="slidenum">
              <a:rPr lang="en-CA" smtClean="0"/>
              <a:pPr/>
              <a:t>10</a:t>
            </a:fld>
            <a:endParaRPr lang="en-CA" dirty="0"/>
          </a:p>
        </p:txBody>
      </p:sp>
      <p:sp>
        <p:nvSpPr>
          <p:cNvPr id="7" name="Text Placeholder 6"/>
          <p:cNvSpPr>
            <a:spLocks noGrp="1"/>
          </p:cNvSpPr>
          <p:nvPr>
            <p:ph type="body" idx="18"/>
          </p:nvPr>
        </p:nvSpPr>
        <p:spPr>
          <a:xfrm>
            <a:off x="990600" y="1371600"/>
            <a:ext cx="4953000" cy="4495800"/>
          </a:xfrm>
        </p:spPr>
        <p:txBody>
          <a:bodyPr/>
          <a:lstStyle/>
          <a:p>
            <a:pPr marL="111125" indent="-111125" algn="l">
              <a:spcBef>
                <a:spcPts val="0"/>
              </a:spcBef>
              <a:buFont typeface="Arial" pitchFamily="34" charset="0"/>
              <a:buChar char="•"/>
            </a:pPr>
            <a:r>
              <a:rPr lang="en-US" sz="2000" dirty="0" smtClean="0"/>
              <a:t>Various standard geographies available</a:t>
            </a:r>
          </a:p>
          <a:p>
            <a:pPr marL="111125" indent="-111125" algn="l">
              <a:spcBef>
                <a:spcPts val="0"/>
              </a:spcBef>
            </a:pPr>
            <a:endParaRPr lang="en-US" sz="2000" dirty="0" smtClean="0"/>
          </a:p>
          <a:p>
            <a:pPr marL="111125" indent="-111125" algn="l">
              <a:spcBef>
                <a:spcPts val="0"/>
              </a:spcBef>
              <a:buFont typeface="Arial" pitchFamily="34" charset="0"/>
              <a:buChar char="•"/>
            </a:pPr>
            <a:r>
              <a:rPr lang="en-US" sz="2000" dirty="0" smtClean="0"/>
              <a:t>Custom geographies available for some products</a:t>
            </a:r>
          </a:p>
          <a:p>
            <a:pPr marL="111125" indent="-111125" algn="l">
              <a:spcBef>
                <a:spcPts val="0"/>
              </a:spcBef>
            </a:pPr>
            <a:endParaRPr lang="en-US" sz="2000" dirty="0" smtClean="0"/>
          </a:p>
          <a:p>
            <a:pPr marL="111125" indent="-111125" algn="l">
              <a:spcBef>
                <a:spcPts val="0"/>
              </a:spcBef>
              <a:buFont typeface="Arial" pitchFamily="34" charset="0"/>
              <a:buChar char="•"/>
            </a:pPr>
            <a:r>
              <a:rPr lang="en-US" sz="2000" dirty="0" smtClean="0"/>
              <a:t>Statistics Canada standard geographies are identified with a numeric code</a:t>
            </a:r>
          </a:p>
          <a:p>
            <a:pPr marL="111125" indent="-111125" algn="l">
              <a:spcBef>
                <a:spcPts val="0"/>
              </a:spcBef>
            </a:pPr>
            <a:endParaRPr lang="en-US" sz="2000" dirty="0" smtClean="0"/>
          </a:p>
          <a:p>
            <a:pPr marL="111125" indent="-111125" algn="l">
              <a:spcBef>
                <a:spcPts val="0"/>
              </a:spcBef>
              <a:buFont typeface="Arial" pitchFamily="34" charset="0"/>
              <a:buChar char="•"/>
            </a:pPr>
            <a:r>
              <a:rPr lang="en-US" sz="2000" dirty="0" smtClean="0"/>
              <a:t>Some geographies align across hierarchy and Statistics Canada provides files for each geographic family</a:t>
            </a:r>
          </a:p>
        </p:txBody>
      </p:sp>
      <p:sp>
        <p:nvSpPr>
          <p:cNvPr id="8" name="Rounded Rectangular Callout 7"/>
          <p:cNvSpPr/>
          <p:nvPr/>
        </p:nvSpPr>
        <p:spPr>
          <a:xfrm>
            <a:off x="6121960" y="990600"/>
            <a:ext cx="2590800" cy="1905000"/>
          </a:xfrm>
          <a:prstGeom prst="wedgeRoundRectCallout">
            <a:avLst>
              <a:gd name="adj1" fmla="val -52644"/>
              <a:gd name="adj2" fmla="val 98894"/>
              <a:gd name="adj3" fmla="val 16667"/>
            </a:avLst>
          </a:pr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TextBox 8"/>
          <p:cNvSpPr txBox="1"/>
          <p:nvPr/>
        </p:nvSpPr>
        <p:spPr>
          <a:xfrm>
            <a:off x="6096000" y="1066800"/>
            <a:ext cx="2819400" cy="1754326"/>
          </a:xfrm>
          <a:prstGeom prst="rect">
            <a:avLst/>
          </a:prstGeom>
          <a:noFill/>
        </p:spPr>
        <p:txBody>
          <a:bodyPr wrap="square" rtlCol="0">
            <a:spAutoFit/>
          </a:bodyPr>
          <a:lstStyle/>
          <a:p>
            <a:r>
              <a:rPr lang="en-US" b="1" i="1" dirty="0" smtClean="0">
                <a:solidFill>
                  <a:srgbClr val="00B0F0"/>
                </a:solidFill>
              </a:rPr>
              <a:t> For today’s workshop, we will use Calgary census sub-division (i.e. the Calgary city limits) and community-level data</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Beyond 20/20 format</a:t>
            </a:r>
            <a:endParaRPr lang="en-CA" dirty="0"/>
          </a:p>
        </p:txBody>
      </p:sp>
      <p:sp>
        <p:nvSpPr>
          <p:cNvPr id="3" name="Date Placeholder 2"/>
          <p:cNvSpPr>
            <a:spLocks noGrp="1"/>
          </p:cNvSpPr>
          <p:nvPr>
            <p:ph type="dt" sz="half" idx="10"/>
          </p:nvPr>
        </p:nvSpPr>
        <p:spPr/>
        <p:txBody>
          <a:bodyPr/>
          <a:lstStyle/>
          <a:p>
            <a:fld id="{092FE58E-90E4-440B-991E-605E150E259B}" type="datetime1">
              <a:rPr lang="en-CA" smtClean="0"/>
              <a:pPr/>
              <a:t>2016-05-25</a:t>
            </a:fld>
            <a:endParaRPr lang="en-CA" dirty="0"/>
          </a:p>
        </p:txBody>
      </p:sp>
      <p:sp>
        <p:nvSpPr>
          <p:cNvPr id="5" name="Slide Number Placeholder 4"/>
          <p:cNvSpPr>
            <a:spLocks noGrp="1"/>
          </p:cNvSpPr>
          <p:nvPr>
            <p:ph type="sldNum" sz="quarter" idx="12"/>
          </p:nvPr>
        </p:nvSpPr>
        <p:spPr/>
        <p:txBody>
          <a:bodyPr/>
          <a:lstStyle/>
          <a:p>
            <a:fld id="{C2BB63E6-1595-49DD-946C-2DD7DBDEF40D}" type="slidenum">
              <a:rPr lang="en-CA" smtClean="0"/>
              <a:pPr/>
              <a:t>11</a:t>
            </a:fld>
            <a:endParaRPr lang="en-CA" dirty="0"/>
          </a:p>
        </p:txBody>
      </p:sp>
      <p:sp>
        <p:nvSpPr>
          <p:cNvPr id="7" name="Text Placeholder 6"/>
          <p:cNvSpPr>
            <a:spLocks noGrp="1"/>
          </p:cNvSpPr>
          <p:nvPr>
            <p:ph type="body" idx="18"/>
          </p:nvPr>
        </p:nvSpPr>
        <p:spPr>
          <a:xfrm>
            <a:off x="990600" y="1371600"/>
            <a:ext cx="5410200" cy="4495800"/>
          </a:xfrm>
        </p:spPr>
        <p:txBody>
          <a:bodyPr/>
          <a:lstStyle/>
          <a:p>
            <a:pPr marL="111125" indent="-111125" algn="l">
              <a:spcBef>
                <a:spcPts val="0"/>
              </a:spcBef>
              <a:buFont typeface="Arial" pitchFamily="34" charset="0"/>
              <a:buChar char="•"/>
            </a:pPr>
            <a:r>
              <a:rPr lang="en-US" sz="2000" dirty="0" smtClean="0"/>
              <a:t>The majority of the data on the CDP site is in Beyond 20/20 tables, which have the extension ".</a:t>
            </a:r>
            <a:r>
              <a:rPr lang="en-US" sz="2000" dirty="0" err="1" smtClean="0"/>
              <a:t>ivt</a:t>
            </a:r>
            <a:r>
              <a:rPr lang="en-US" sz="2000" dirty="0" smtClean="0"/>
              <a:t>" (or ".</a:t>
            </a:r>
            <a:r>
              <a:rPr lang="en-US" sz="2000" dirty="0" err="1" smtClean="0"/>
              <a:t>ivt</a:t>
            </a:r>
            <a:r>
              <a:rPr lang="en-US" sz="2000" dirty="0" smtClean="0"/>
              <a:t>") at the end of the file name. </a:t>
            </a:r>
          </a:p>
          <a:p>
            <a:pPr marL="111125" indent="-111125" algn="l">
              <a:spcBef>
                <a:spcPts val="0"/>
              </a:spcBef>
            </a:pPr>
            <a:endParaRPr lang="en-US" sz="2000" dirty="0" smtClean="0"/>
          </a:p>
          <a:p>
            <a:pPr marL="111125" indent="-111125" algn="l">
              <a:spcBef>
                <a:spcPts val="0"/>
              </a:spcBef>
              <a:buFont typeface="Arial" pitchFamily="34" charset="0"/>
              <a:buChar char="•"/>
            </a:pPr>
            <a:r>
              <a:rPr lang="en-US" sz="2000" dirty="0" smtClean="0"/>
              <a:t> Beyond 20/20 has supported publishing of Statistics Canada data for more than 20 years. Beyond 20/20 is designed to present multidimensional data in a manner that is easy to view, easy to analyze, and easy to understand.</a:t>
            </a:r>
          </a:p>
          <a:p>
            <a:pPr marL="111125" indent="-111125" algn="l">
              <a:spcBef>
                <a:spcPts val="0"/>
              </a:spcBef>
            </a:pPr>
            <a:endParaRPr lang="en-US" sz="2000" dirty="0" smtClean="0"/>
          </a:p>
          <a:p>
            <a:pPr marL="111125" indent="-111125" algn="l">
              <a:spcBef>
                <a:spcPts val="0"/>
              </a:spcBef>
              <a:buFont typeface="Arial" pitchFamily="34" charset="0"/>
              <a:buChar char="•"/>
            </a:pPr>
            <a:r>
              <a:rPr lang="en-US" sz="2000" dirty="0" smtClean="0"/>
              <a:t>Beyond 20/20 files are like pivot table with all the information already in place; they help you to move dimensions around to get the view that you are interested in.</a:t>
            </a:r>
            <a:endParaRPr lang="en-CA" sz="2000" dirty="0" smtClean="0"/>
          </a:p>
          <a:p>
            <a:pPr algn="l">
              <a:spcAft>
                <a:spcPts val="500"/>
              </a:spcAft>
            </a:pPr>
            <a:endParaRPr lang="en-US" sz="2000" dirty="0" smtClean="0"/>
          </a:p>
        </p:txBody>
      </p:sp>
      <p:sp>
        <p:nvSpPr>
          <p:cNvPr id="8" name="Rounded Rectangular Callout 7"/>
          <p:cNvSpPr/>
          <p:nvPr/>
        </p:nvSpPr>
        <p:spPr>
          <a:xfrm>
            <a:off x="6400800" y="2362200"/>
            <a:ext cx="2438400" cy="1905000"/>
          </a:xfrm>
          <a:prstGeom prst="wedgeRoundRectCallout">
            <a:avLst>
              <a:gd name="adj1" fmla="val -50813"/>
              <a:gd name="adj2" fmla="val -77809"/>
              <a:gd name="adj3" fmla="val 16667"/>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TextBox 8"/>
          <p:cNvSpPr txBox="1"/>
          <p:nvPr/>
        </p:nvSpPr>
        <p:spPr>
          <a:xfrm>
            <a:off x="6400800" y="2438400"/>
            <a:ext cx="2438400" cy="1815882"/>
          </a:xfrm>
          <a:prstGeom prst="rect">
            <a:avLst/>
          </a:prstGeom>
          <a:noFill/>
        </p:spPr>
        <p:txBody>
          <a:bodyPr wrap="square" rtlCol="0">
            <a:spAutoFit/>
          </a:bodyPr>
          <a:lstStyle/>
          <a:p>
            <a:r>
              <a:rPr lang="en-US" b="1" i="1" dirty="0" smtClean="0">
                <a:solidFill>
                  <a:srgbClr val="00B0F0"/>
                </a:solidFill>
              </a:rPr>
              <a:t> You will need Beyond 20/20 Browser software to view this data. Free download at: </a:t>
            </a:r>
            <a:r>
              <a:rPr lang="en-US" sz="1100" b="1" i="1" dirty="0" smtClean="0">
                <a:solidFill>
                  <a:srgbClr val="00B0F0"/>
                </a:solidFill>
              </a:rPr>
              <a:t>http://communitydata.ca/dataandcatalogueresources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457200"/>
            <a:ext cx="5943600" cy="533400"/>
          </a:xfrm>
        </p:spPr>
        <p:txBody>
          <a:bodyPr>
            <a:normAutofit/>
          </a:bodyPr>
          <a:lstStyle/>
          <a:p>
            <a:r>
              <a:rPr lang="en-US" dirty="0" smtClean="0"/>
              <a:t>Downloading the Beyond 20/20 browser</a:t>
            </a:r>
            <a:endParaRPr lang="en-CA" dirty="0"/>
          </a:p>
        </p:txBody>
      </p:sp>
      <p:sp>
        <p:nvSpPr>
          <p:cNvPr id="3" name="Date Placeholder 2"/>
          <p:cNvSpPr>
            <a:spLocks noGrp="1"/>
          </p:cNvSpPr>
          <p:nvPr>
            <p:ph type="dt" sz="half" idx="10"/>
          </p:nvPr>
        </p:nvSpPr>
        <p:spPr/>
        <p:txBody>
          <a:bodyPr/>
          <a:lstStyle/>
          <a:p>
            <a:fld id="{092FE58E-90E4-440B-991E-605E150E259B}" type="datetime1">
              <a:rPr lang="en-CA" smtClean="0"/>
              <a:pPr/>
              <a:t>2016-05-25</a:t>
            </a:fld>
            <a:endParaRPr lang="en-CA" dirty="0"/>
          </a:p>
        </p:txBody>
      </p:sp>
      <p:sp>
        <p:nvSpPr>
          <p:cNvPr id="5" name="Slide Number Placeholder 4"/>
          <p:cNvSpPr>
            <a:spLocks noGrp="1"/>
          </p:cNvSpPr>
          <p:nvPr>
            <p:ph type="sldNum" sz="quarter" idx="12"/>
          </p:nvPr>
        </p:nvSpPr>
        <p:spPr/>
        <p:txBody>
          <a:bodyPr/>
          <a:lstStyle/>
          <a:p>
            <a:fld id="{C2BB63E6-1595-49DD-946C-2DD7DBDEF40D}" type="slidenum">
              <a:rPr lang="en-CA" smtClean="0"/>
              <a:pPr/>
              <a:t>12</a:t>
            </a:fld>
            <a:endParaRPr lang="en-CA" dirty="0"/>
          </a:p>
        </p:txBody>
      </p:sp>
      <p:sp>
        <p:nvSpPr>
          <p:cNvPr id="7" name="Text Placeholder 6"/>
          <p:cNvSpPr>
            <a:spLocks noGrp="1"/>
          </p:cNvSpPr>
          <p:nvPr>
            <p:ph type="body" idx="18"/>
          </p:nvPr>
        </p:nvSpPr>
        <p:spPr>
          <a:xfrm>
            <a:off x="990600" y="1371600"/>
            <a:ext cx="7315200" cy="4495800"/>
          </a:xfrm>
        </p:spPr>
        <p:txBody>
          <a:bodyPr/>
          <a:lstStyle/>
          <a:p>
            <a:pPr marL="171450" indent="-171450" algn="l">
              <a:buFont typeface="Arial" pitchFamily="34" charset="0"/>
              <a:buChar char="•"/>
            </a:pPr>
            <a:r>
              <a:rPr lang="en-US" sz="2000" dirty="0" smtClean="0"/>
              <a:t> Click on the “Resources” tab at the top &gt; “Data and Catalogue Resources” &gt; Download the Beyond 20/20 Professional Browser</a:t>
            </a:r>
          </a:p>
          <a:p>
            <a:pPr marL="171450" indent="-171450" algn="l">
              <a:buFont typeface="Arial" pitchFamily="34" charset="0"/>
              <a:buChar char="•"/>
            </a:pPr>
            <a:r>
              <a:rPr lang="en-US" sz="2000" dirty="0" smtClean="0"/>
              <a:t> Click “Save as” for ProBrowser.exe</a:t>
            </a:r>
          </a:p>
          <a:p>
            <a:pPr algn="l"/>
            <a:endParaRPr lang="en-US" sz="2000" dirty="0" smtClean="0"/>
          </a:p>
        </p:txBody>
      </p:sp>
      <p:pic>
        <p:nvPicPr>
          <p:cNvPr id="10242" name="Picture 2"/>
          <p:cNvPicPr>
            <a:picLocks noChangeAspect="1" noChangeArrowheads="1"/>
          </p:cNvPicPr>
          <p:nvPr/>
        </p:nvPicPr>
        <p:blipFill>
          <a:blip r:embed="rId3" cstate="print"/>
          <a:srcRect l="52500" t="10857" r="3929"/>
          <a:stretch>
            <a:fillRect/>
          </a:stretch>
        </p:blipFill>
        <p:spPr bwMode="auto">
          <a:xfrm>
            <a:off x="2667000" y="2709472"/>
            <a:ext cx="5867400" cy="3751289"/>
          </a:xfrm>
          <a:prstGeom prst="rect">
            <a:avLst/>
          </a:prstGeom>
          <a:noFill/>
          <a:ln w="9525">
            <a:noFill/>
            <a:miter lim="800000"/>
            <a:headEnd/>
            <a:tailEnd/>
          </a:ln>
        </p:spPr>
      </p:pic>
      <p:sp>
        <p:nvSpPr>
          <p:cNvPr id="8" name="Freeform 7"/>
          <p:cNvSpPr/>
          <p:nvPr/>
        </p:nvSpPr>
        <p:spPr>
          <a:xfrm>
            <a:off x="6324600" y="1819372"/>
            <a:ext cx="2588443" cy="3590827"/>
          </a:xfrm>
          <a:custGeom>
            <a:avLst/>
            <a:gdLst>
              <a:gd name="connsiteX0" fmla="*/ 1781666 w 2380268"/>
              <a:gd name="connsiteY0" fmla="*/ 0 h 3535052"/>
              <a:gd name="connsiteX1" fmla="*/ 2083324 w 2380268"/>
              <a:gd name="connsiteY1" fmla="*/ 1611984 h 3535052"/>
              <a:gd name="connsiteX2" fmla="*/ 0 w 2380268"/>
              <a:gd name="connsiteY2" fmla="*/ 3535052 h 3535052"/>
            </a:gdLst>
            <a:ahLst/>
            <a:cxnLst>
              <a:cxn ang="0">
                <a:pos x="connsiteX0" y="connsiteY0"/>
              </a:cxn>
              <a:cxn ang="0">
                <a:pos x="connsiteX1" y="connsiteY1"/>
              </a:cxn>
              <a:cxn ang="0">
                <a:pos x="connsiteX2" y="connsiteY2"/>
              </a:cxn>
            </a:cxnLst>
            <a:rect l="l" t="t" r="r" b="b"/>
            <a:pathLst>
              <a:path w="2380268" h="3535052">
                <a:moveTo>
                  <a:pt x="1781666" y="0"/>
                </a:moveTo>
                <a:cubicBezTo>
                  <a:pt x="2080967" y="511404"/>
                  <a:pt x="2380268" y="1022809"/>
                  <a:pt x="2083324" y="1611984"/>
                </a:cubicBezTo>
                <a:cubicBezTo>
                  <a:pt x="1786380" y="2201159"/>
                  <a:pt x="893190" y="2868105"/>
                  <a:pt x="0" y="3535052"/>
                </a:cubicBezTo>
              </a:path>
            </a:pathLst>
          </a:custGeom>
          <a:ln w="25400">
            <a:prstDash val="sysDot"/>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9" name="Rounded Rectangular Callout 8"/>
          <p:cNvSpPr/>
          <p:nvPr/>
        </p:nvSpPr>
        <p:spPr>
          <a:xfrm>
            <a:off x="152400" y="3276600"/>
            <a:ext cx="2438400" cy="2743200"/>
          </a:xfrm>
          <a:prstGeom prst="wedgeRoundRectCallout">
            <a:avLst>
              <a:gd name="adj1" fmla="val 43143"/>
              <a:gd name="adj2" fmla="val -71479"/>
              <a:gd name="adj3" fmla="val 16667"/>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TextBox 9"/>
          <p:cNvSpPr txBox="1"/>
          <p:nvPr/>
        </p:nvSpPr>
        <p:spPr>
          <a:xfrm>
            <a:off x="158264" y="3358664"/>
            <a:ext cx="2438400" cy="2308324"/>
          </a:xfrm>
          <a:prstGeom prst="rect">
            <a:avLst/>
          </a:prstGeom>
          <a:noFill/>
        </p:spPr>
        <p:txBody>
          <a:bodyPr wrap="square" rtlCol="0">
            <a:spAutoFit/>
          </a:bodyPr>
          <a:lstStyle/>
          <a:p>
            <a:r>
              <a:rPr lang="en-US" b="1" i="1" dirty="0" smtClean="0">
                <a:solidFill>
                  <a:srgbClr val="00B0F0"/>
                </a:solidFill>
              </a:rPr>
              <a:t> Do this if you don’t have B20/20 yet; for today’s workshop, the Browser has already been installed on the computers in advance.</a:t>
            </a:r>
            <a:endParaRPr lang="en-US" sz="1100" b="1" i="1" dirty="0" smtClean="0">
              <a:solidFill>
                <a:srgbClr val="00B0F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l="56071" t="12000" r="7500"/>
          <a:stretch>
            <a:fillRect/>
          </a:stretch>
        </p:blipFill>
        <p:spPr bwMode="auto">
          <a:xfrm>
            <a:off x="1676400" y="914400"/>
            <a:ext cx="7315200" cy="5522259"/>
          </a:xfrm>
          <a:prstGeom prst="rect">
            <a:avLst/>
          </a:prstGeom>
          <a:noFill/>
          <a:ln w="9525">
            <a:noFill/>
            <a:miter lim="800000"/>
            <a:headEnd/>
            <a:tailEnd/>
          </a:ln>
        </p:spPr>
      </p:pic>
      <p:sp>
        <p:nvSpPr>
          <p:cNvPr id="3" name="Date Placeholder 2"/>
          <p:cNvSpPr>
            <a:spLocks noGrp="1"/>
          </p:cNvSpPr>
          <p:nvPr>
            <p:ph type="dt" sz="half" idx="10"/>
          </p:nvPr>
        </p:nvSpPr>
        <p:spPr/>
        <p:txBody>
          <a:bodyPr/>
          <a:lstStyle/>
          <a:p>
            <a:fld id="{092FE58E-90E4-440B-991E-605E150E259B}" type="datetime1">
              <a:rPr lang="en-CA" smtClean="0"/>
              <a:pPr/>
              <a:t>2016-05-25</a:t>
            </a:fld>
            <a:endParaRPr lang="en-CA" dirty="0"/>
          </a:p>
        </p:txBody>
      </p:sp>
      <p:sp>
        <p:nvSpPr>
          <p:cNvPr id="5" name="Slide Number Placeholder 4"/>
          <p:cNvSpPr>
            <a:spLocks noGrp="1"/>
          </p:cNvSpPr>
          <p:nvPr>
            <p:ph type="sldNum" sz="quarter" idx="12"/>
          </p:nvPr>
        </p:nvSpPr>
        <p:spPr/>
        <p:txBody>
          <a:bodyPr/>
          <a:lstStyle/>
          <a:p>
            <a:fld id="{C2BB63E6-1595-49DD-946C-2DD7DBDEF40D}" type="slidenum">
              <a:rPr lang="en-CA" smtClean="0"/>
              <a:pPr/>
              <a:t>13</a:t>
            </a:fld>
            <a:endParaRPr lang="en-CA" dirty="0"/>
          </a:p>
        </p:txBody>
      </p:sp>
      <p:sp>
        <p:nvSpPr>
          <p:cNvPr id="16" name="Text Placeholder 15"/>
          <p:cNvSpPr>
            <a:spLocks noGrp="1"/>
          </p:cNvSpPr>
          <p:nvPr>
            <p:ph type="body" idx="24"/>
          </p:nvPr>
        </p:nvSpPr>
        <p:spPr>
          <a:xfrm>
            <a:off x="152400" y="1676400"/>
            <a:ext cx="1295400" cy="533400"/>
          </a:xfrm>
        </p:spPr>
        <p:txBody>
          <a:bodyPr/>
          <a:lstStyle/>
          <a:p>
            <a:pPr algn="r">
              <a:lnSpc>
                <a:spcPct val="100000"/>
              </a:lnSpc>
            </a:pPr>
            <a:r>
              <a:rPr lang="en-US" sz="1800" dirty="0" smtClean="0"/>
              <a:t>Data group</a:t>
            </a:r>
          </a:p>
          <a:p>
            <a:pPr algn="r">
              <a:lnSpc>
                <a:spcPct val="100000"/>
              </a:lnSpc>
            </a:pPr>
            <a:r>
              <a:rPr lang="en-US" sz="1800" dirty="0" smtClean="0"/>
              <a:t>(“survey”)</a:t>
            </a:r>
            <a:endParaRPr lang="en-CA" sz="1800" dirty="0"/>
          </a:p>
        </p:txBody>
      </p:sp>
      <p:sp>
        <p:nvSpPr>
          <p:cNvPr id="17" name="Text Placeholder 16"/>
          <p:cNvSpPr>
            <a:spLocks noGrp="1"/>
          </p:cNvSpPr>
          <p:nvPr>
            <p:ph type="body" idx="25"/>
          </p:nvPr>
        </p:nvSpPr>
        <p:spPr>
          <a:xfrm>
            <a:off x="457200" y="3124200"/>
            <a:ext cx="1096475" cy="533400"/>
          </a:xfrm>
        </p:spPr>
        <p:txBody>
          <a:bodyPr/>
          <a:lstStyle/>
          <a:p>
            <a:pPr algn="ctr">
              <a:lnSpc>
                <a:spcPct val="100000"/>
              </a:lnSpc>
            </a:pPr>
            <a:r>
              <a:rPr lang="en-US" sz="1800" dirty="0" smtClean="0"/>
              <a:t>Data provider</a:t>
            </a:r>
            <a:endParaRPr lang="en-CA" sz="1800" dirty="0"/>
          </a:p>
        </p:txBody>
      </p:sp>
      <p:sp>
        <p:nvSpPr>
          <p:cNvPr id="19" name="Text Placeholder 18"/>
          <p:cNvSpPr>
            <a:spLocks noGrp="1"/>
          </p:cNvSpPr>
          <p:nvPr>
            <p:ph type="body" idx="34"/>
          </p:nvPr>
        </p:nvSpPr>
        <p:spPr>
          <a:xfrm>
            <a:off x="228600" y="4572000"/>
            <a:ext cx="1295400" cy="533400"/>
          </a:xfrm>
        </p:spPr>
        <p:txBody>
          <a:bodyPr/>
          <a:lstStyle/>
          <a:p>
            <a:r>
              <a:rPr lang="en-US" sz="1800" dirty="0" smtClean="0"/>
              <a:t>Geography</a:t>
            </a:r>
            <a:endParaRPr lang="en-CA" sz="1800" dirty="0"/>
          </a:p>
        </p:txBody>
      </p:sp>
      <p:sp>
        <p:nvSpPr>
          <p:cNvPr id="20" name="Text Placeholder 19"/>
          <p:cNvSpPr>
            <a:spLocks noGrp="1"/>
          </p:cNvSpPr>
          <p:nvPr>
            <p:ph type="body" idx="35"/>
          </p:nvPr>
        </p:nvSpPr>
        <p:spPr>
          <a:xfrm>
            <a:off x="838200" y="5257800"/>
            <a:ext cx="685800" cy="533400"/>
          </a:xfrm>
        </p:spPr>
        <p:txBody>
          <a:bodyPr/>
          <a:lstStyle/>
          <a:p>
            <a:r>
              <a:rPr lang="en-US" sz="1800" dirty="0" smtClean="0"/>
              <a:t>Years</a:t>
            </a:r>
            <a:endParaRPr lang="en-CA" sz="1800" dirty="0"/>
          </a:p>
        </p:txBody>
      </p:sp>
      <p:sp>
        <p:nvSpPr>
          <p:cNvPr id="18" name="Right Arrow 17"/>
          <p:cNvSpPr/>
          <p:nvPr/>
        </p:nvSpPr>
        <p:spPr>
          <a:xfrm>
            <a:off x="1600200" y="1752600"/>
            <a:ext cx="457200" cy="301906"/>
          </a:xfrm>
          <a:prstGeom prst="rightArrow">
            <a:avLst/>
          </a:prstGeom>
          <a:solidFill>
            <a:srgbClr val="FFFF00"/>
          </a:solidFill>
          <a:ln w="12700">
            <a:solidFill>
              <a:srgbClr val="C810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Right Arrow 20"/>
          <p:cNvSpPr/>
          <p:nvPr/>
        </p:nvSpPr>
        <p:spPr>
          <a:xfrm>
            <a:off x="1600200" y="3200400"/>
            <a:ext cx="457200" cy="301906"/>
          </a:xfrm>
          <a:prstGeom prst="rightArrow">
            <a:avLst/>
          </a:prstGeom>
          <a:solidFill>
            <a:srgbClr val="FFFF00"/>
          </a:solidFill>
          <a:ln w="12700">
            <a:solidFill>
              <a:srgbClr val="C810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Title 1"/>
          <p:cNvSpPr>
            <a:spLocks noGrp="1"/>
          </p:cNvSpPr>
          <p:nvPr>
            <p:ph type="title"/>
          </p:nvPr>
        </p:nvSpPr>
        <p:spPr>
          <a:xfrm>
            <a:off x="2286000" y="457200"/>
            <a:ext cx="5638800" cy="533400"/>
          </a:xfrm>
        </p:spPr>
        <p:txBody>
          <a:bodyPr>
            <a:normAutofit/>
          </a:bodyPr>
          <a:lstStyle/>
          <a:p>
            <a:r>
              <a:rPr lang="en-US" dirty="0" smtClean="0"/>
              <a:t>Searching the catalogue: 4 filters</a:t>
            </a:r>
            <a:endParaRPr lang="en-CA" dirty="0"/>
          </a:p>
        </p:txBody>
      </p:sp>
      <p:sp>
        <p:nvSpPr>
          <p:cNvPr id="24" name="Right Arrow 23"/>
          <p:cNvSpPr/>
          <p:nvPr/>
        </p:nvSpPr>
        <p:spPr>
          <a:xfrm>
            <a:off x="1600200" y="4648200"/>
            <a:ext cx="457200" cy="301906"/>
          </a:xfrm>
          <a:prstGeom prst="rightArrow">
            <a:avLst/>
          </a:prstGeom>
          <a:solidFill>
            <a:srgbClr val="FFFF00"/>
          </a:solidFill>
          <a:ln w="12700">
            <a:solidFill>
              <a:srgbClr val="C810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9" name="Right Arrow 28"/>
          <p:cNvSpPr/>
          <p:nvPr/>
        </p:nvSpPr>
        <p:spPr>
          <a:xfrm>
            <a:off x="1600200" y="5334000"/>
            <a:ext cx="457200" cy="301906"/>
          </a:xfrm>
          <a:prstGeom prst="rightArrow">
            <a:avLst/>
          </a:prstGeom>
          <a:solidFill>
            <a:srgbClr val="FFFF00"/>
          </a:solidFill>
          <a:ln w="12700">
            <a:solidFill>
              <a:srgbClr val="C810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CA" dirty="0"/>
          </a:p>
        </p:txBody>
      </p:sp>
      <p:sp>
        <p:nvSpPr>
          <p:cNvPr id="3" name="Date Placeholder 2"/>
          <p:cNvSpPr>
            <a:spLocks noGrp="1"/>
          </p:cNvSpPr>
          <p:nvPr>
            <p:ph type="dt" sz="half" idx="10"/>
          </p:nvPr>
        </p:nvSpPr>
        <p:spPr/>
        <p:txBody>
          <a:bodyPr/>
          <a:lstStyle/>
          <a:p>
            <a:fld id="{092FE58E-90E4-440B-991E-605E150E259B}" type="datetime1">
              <a:rPr lang="en-CA" smtClean="0"/>
              <a:pPr/>
              <a:t>2016-05-25</a:t>
            </a:fld>
            <a:endParaRPr lang="en-CA" dirty="0"/>
          </a:p>
        </p:txBody>
      </p:sp>
      <p:sp>
        <p:nvSpPr>
          <p:cNvPr id="5" name="Slide Number Placeholder 4"/>
          <p:cNvSpPr>
            <a:spLocks noGrp="1"/>
          </p:cNvSpPr>
          <p:nvPr>
            <p:ph type="sldNum" sz="quarter" idx="12"/>
          </p:nvPr>
        </p:nvSpPr>
        <p:spPr/>
        <p:txBody>
          <a:bodyPr/>
          <a:lstStyle/>
          <a:p>
            <a:fld id="{C2BB63E6-1595-49DD-946C-2DD7DBDEF40D}" type="slidenum">
              <a:rPr lang="en-CA" smtClean="0"/>
              <a:pPr/>
              <a:t>14</a:t>
            </a:fld>
            <a:endParaRPr lang="en-CA" dirty="0"/>
          </a:p>
        </p:txBody>
      </p:sp>
      <p:sp>
        <p:nvSpPr>
          <p:cNvPr id="7" name="Text Placeholder 6"/>
          <p:cNvSpPr>
            <a:spLocks noGrp="1"/>
          </p:cNvSpPr>
          <p:nvPr>
            <p:ph type="body" idx="18"/>
          </p:nvPr>
        </p:nvSpPr>
        <p:spPr>
          <a:xfrm>
            <a:off x="990600" y="1371600"/>
            <a:ext cx="5181600" cy="4495800"/>
          </a:xfrm>
        </p:spPr>
        <p:txBody>
          <a:bodyPr/>
          <a:lstStyle/>
          <a:p>
            <a:pPr marL="231775" indent="-231775" algn="l">
              <a:spcBef>
                <a:spcPts val="0"/>
              </a:spcBef>
              <a:buFont typeface="Arial" pitchFamily="34" charset="0"/>
              <a:buChar char="•"/>
            </a:pPr>
            <a:r>
              <a:rPr lang="en-US" sz="2000" dirty="0" smtClean="0"/>
              <a:t> With no filters on (i.e. including all data sources), there are currently 737 products in the Catalogue.</a:t>
            </a:r>
          </a:p>
          <a:p>
            <a:pPr marL="231775" indent="-231775" algn="l">
              <a:spcBef>
                <a:spcPts val="0"/>
              </a:spcBef>
            </a:pPr>
            <a:endParaRPr lang="en-US" sz="2000" dirty="0" smtClean="0"/>
          </a:p>
          <a:p>
            <a:pPr marL="231775" indent="-231775" algn="l">
              <a:spcBef>
                <a:spcPts val="0"/>
              </a:spcBef>
              <a:buFont typeface="Arial" pitchFamily="34" charset="0"/>
              <a:buChar char="•"/>
            </a:pPr>
            <a:r>
              <a:rPr lang="en-US" sz="2000" dirty="0" smtClean="0"/>
              <a:t>Currently, there is no keyword search function, e.g. “health” or “Aboriginal”.</a:t>
            </a:r>
          </a:p>
          <a:p>
            <a:pPr marL="231775" indent="-231775" algn="l">
              <a:spcBef>
                <a:spcPts val="0"/>
              </a:spcBef>
            </a:pPr>
            <a:endParaRPr lang="en-US" sz="2000" dirty="0" smtClean="0"/>
          </a:p>
          <a:p>
            <a:pPr marL="231775" indent="-231775" algn="l">
              <a:spcBef>
                <a:spcPts val="0"/>
              </a:spcBef>
              <a:buFont typeface="Arial" pitchFamily="34" charset="0"/>
              <a:buChar char="•"/>
            </a:pPr>
            <a:r>
              <a:rPr lang="en-US" sz="2000" dirty="0" smtClean="0"/>
              <a:t>However, there is an Excel file which lists the contents of all the current datasets in the Catalogue</a:t>
            </a:r>
          </a:p>
          <a:p>
            <a:pPr marL="687387" lvl="1" indent="-231775">
              <a:spcBef>
                <a:spcPts val="0"/>
              </a:spcBef>
            </a:pPr>
            <a:r>
              <a:rPr lang="en-US" dirty="0" smtClean="0"/>
              <a:t>“Resources” tab &gt; “Data and Catalogue Resources” &gt; “Data Available”</a:t>
            </a:r>
          </a:p>
          <a:p>
            <a:pPr algn="l"/>
            <a:endParaRPr lang="en-US" sz="2000" dirty="0" smtClean="0"/>
          </a:p>
        </p:txBody>
      </p:sp>
      <p:sp>
        <p:nvSpPr>
          <p:cNvPr id="8" name="Rounded Rectangular Callout 7"/>
          <p:cNvSpPr/>
          <p:nvPr/>
        </p:nvSpPr>
        <p:spPr>
          <a:xfrm>
            <a:off x="6324600" y="1752600"/>
            <a:ext cx="2286000" cy="4114800"/>
          </a:xfrm>
          <a:prstGeom prst="wedgeRoundRectCallout">
            <a:avLst>
              <a:gd name="adj1" fmla="val -87270"/>
              <a:gd name="adj2" fmla="val 27913"/>
              <a:gd name="adj3" fmla="val 16667"/>
            </a:avLst>
          </a:pr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TextBox 8"/>
          <p:cNvSpPr txBox="1"/>
          <p:nvPr/>
        </p:nvSpPr>
        <p:spPr>
          <a:xfrm>
            <a:off x="6477000" y="1905000"/>
            <a:ext cx="2057400" cy="3693319"/>
          </a:xfrm>
          <a:prstGeom prst="rect">
            <a:avLst/>
          </a:prstGeom>
          <a:noFill/>
        </p:spPr>
        <p:txBody>
          <a:bodyPr wrap="square" rtlCol="0">
            <a:spAutoFit/>
          </a:bodyPr>
          <a:lstStyle/>
          <a:p>
            <a:r>
              <a:rPr lang="en-US" b="1" i="1" dirty="0" smtClean="0">
                <a:solidFill>
                  <a:srgbClr val="00B0F0"/>
                </a:solidFill>
              </a:rPr>
              <a:t> You can search for keywords within this Excel file using </a:t>
            </a:r>
            <a:r>
              <a:rPr lang="en-US" b="1" i="1" dirty="0" err="1" smtClean="0">
                <a:solidFill>
                  <a:srgbClr val="00B0F0"/>
                </a:solidFill>
              </a:rPr>
              <a:t>Ctrl+F</a:t>
            </a:r>
            <a:r>
              <a:rPr lang="en-US" b="1" i="1" dirty="0" smtClean="0">
                <a:solidFill>
                  <a:srgbClr val="00B0F0"/>
                </a:solidFill>
              </a:rPr>
              <a:t>; the Data Group for each dataset is indicated, along with the available years and geographies. Please download this file now.</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22"/>
          </p:nvPr>
        </p:nvSpPr>
        <p:spPr/>
      </p:sp>
      <p:sp>
        <p:nvSpPr>
          <p:cNvPr id="11" name="Text Placeholder 5"/>
          <p:cNvSpPr>
            <a:spLocks noGrp="1"/>
          </p:cNvSpPr>
          <p:nvPr>
            <p:ph type="body" sz="quarter" idx="19"/>
          </p:nvPr>
        </p:nvSpPr>
        <p:spPr>
          <a:xfrm>
            <a:off x="0" y="2438400"/>
            <a:ext cx="9144000" cy="1295400"/>
          </a:xfrm>
        </p:spPr>
        <p:txBody>
          <a:bodyPr/>
          <a:lstStyle/>
          <a:p>
            <a:endParaRPr lang="en-CA" dirty="0"/>
          </a:p>
        </p:txBody>
      </p:sp>
      <p:sp>
        <p:nvSpPr>
          <p:cNvPr id="3" name="Date Placeholder 2"/>
          <p:cNvSpPr>
            <a:spLocks noGrp="1"/>
          </p:cNvSpPr>
          <p:nvPr>
            <p:ph type="dt" sz="half" idx="10"/>
          </p:nvPr>
        </p:nvSpPr>
        <p:spPr/>
        <p:txBody>
          <a:bodyPr/>
          <a:lstStyle/>
          <a:p>
            <a:fld id="{092FE58E-90E4-440B-991E-605E150E259B}" type="datetime1">
              <a:rPr lang="en-CA" smtClean="0"/>
              <a:pPr/>
              <a:t>2016-05-25</a:t>
            </a:fld>
            <a:endParaRPr lang="en-CA" dirty="0"/>
          </a:p>
        </p:txBody>
      </p:sp>
      <p:sp>
        <p:nvSpPr>
          <p:cNvPr id="5" name="Slide Number Placeholder 4"/>
          <p:cNvSpPr>
            <a:spLocks noGrp="1"/>
          </p:cNvSpPr>
          <p:nvPr>
            <p:ph type="sldNum" sz="quarter" idx="12"/>
          </p:nvPr>
        </p:nvSpPr>
        <p:spPr/>
        <p:txBody>
          <a:bodyPr/>
          <a:lstStyle/>
          <a:p>
            <a:fld id="{C2BB63E6-1595-49DD-946C-2DD7DBDEF40D}" type="slidenum">
              <a:rPr lang="en-CA" smtClean="0"/>
              <a:pPr/>
              <a:t>15</a:t>
            </a:fld>
            <a:endParaRPr lang="en-CA" dirty="0"/>
          </a:p>
        </p:txBody>
      </p:sp>
      <p:sp>
        <p:nvSpPr>
          <p:cNvPr id="9" name="Text Placeholder 8"/>
          <p:cNvSpPr>
            <a:spLocks noGrp="1"/>
          </p:cNvSpPr>
          <p:nvPr>
            <p:ph type="body" sz="quarter" idx="23"/>
          </p:nvPr>
        </p:nvSpPr>
        <p:spPr>
          <a:xfrm>
            <a:off x="1066800" y="2438400"/>
            <a:ext cx="6851904" cy="1524000"/>
          </a:xfrm>
        </p:spPr>
        <p:txBody>
          <a:bodyPr/>
          <a:lstStyle/>
          <a:p>
            <a:pPr algn="ctr"/>
            <a:r>
              <a:rPr lang="en-US" sz="3200" dirty="0" smtClean="0"/>
              <a:t>EXAMPLE #1</a:t>
            </a:r>
          </a:p>
          <a:p>
            <a:pPr algn="ctr"/>
            <a:r>
              <a:rPr lang="en-US" sz="3200" i="1" dirty="0" smtClean="0"/>
              <a:t>How do I download a dataset?</a:t>
            </a:r>
            <a:endParaRPr lang="en-CA" sz="3200" i="1" dirty="0"/>
          </a:p>
        </p:txBody>
      </p:sp>
      <p:sp>
        <p:nvSpPr>
          <p:cNvPr id="10" name="Text Placeholder 9"/>
          <p:cNvSpPr>
            <a:spLocks noGrp="1"/>
          </p:cNvSpPr>
          <p:nvPr>
            <p:ph type="body" sz="quarter" idx="18"/>
          </p:nvPr>
        </p:nvSpPr>
        <p:spPr/>
        <p:txBody>
          <a:bodyPr/>
          <a:lstStyle/>
          <a:p>
            <a:endParaRPr lang="en-CA"/>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l="56428" t="14857" r="7143"/>
          <a:stretch>
            <a:fillRect/>
          </a:stretch>
        </p:blipFill>
        <p:spPr bwMode="auto">
          <a:xfrm>
            <a:off x="1905000" y="1143000"/>
            <a:ext cx="6833452" cy="4991100"/>
          </a:xfrm>
          <a:prstGeom prst="rect">
            <a:avLst/>
          </a:prstGeom>
          <a:noFill/>
          <a:ln w="9525">
            <a:noFill/>
            <a:miter lim="800000"/>
            <a:headEnd/>
            <a:tailEnd/>
          </a:ln>
        </p:spPr>
      </p:pic>
      <p:sp>
        <p:nvSpPr>
          <p:cNvPr id="3" name="Date Placeholder 2"/>
          <p:cNvSpPr>
            <a:spLocks noGrp="1"/>
          </p:cNvSpPr>
          <p:nvPr>
            <p:ph type="dt" sz="half" idx="10"/>
          </p:nvPr>
        </p:nvSpPr>
        <p:spPr/>
        <p:txBody>
          <a:bodyPr/>
          <a:lstStyle/>
          <a:p>
            <a:fld id="{092FE58E-90E4-440B-991E-605E150E259B}" type="datetime1">
              <a:rPr lang="en-CA" smtClean="0"/>
              <a:pPr/>
              <a:t>2016-05-25</a:t>
            </a:fld>
            <a:endParaRPr lang="en-CA" dirty="0"/>
          </a:p>
        </p:txBody>
      </p:sp>
      <p:sp>
        <p:nvSpPr>
          <p:cNvPr id="5" name="Slide Number Placeholder 4"/>
          <p:cNvSpPr>
            <a:spLocks noGrp="1"/>
          </p:cNvSpPr>
          <p:nvPr>
            <p:ph type="sldNum" sz="quarter" idx="12"/>
          </p:nvPr>
        </p:nvSpPr>
        <p:spPr/>
        <p:txBody>
          <a:bodyPr/>
          <a:lstStyle/>
          <a:p>
            <a:fld id="{C2BB63E6-1595-49DD-946C-2DD7DBDEF40D}" type="slidenum">
              <a:rPr lang="en-CA" smtClean="0"/>
              <a:pPr/>
              <a:t>16</a:t>
            </a:fld>
            <a:endParaRPr lang="en-CA" dirty="0"/>
          </a:p>
        </p:txBody>
      </p:sp>
      <p:sp>
        <p:nvSpPr>
          <p:cNvPr id="16" name="Text Placeholder 15"/>
          <p:cNvSpPr>
            <a:spLocks noGrp="1"/>
          </p:cNvSpPr>
          <p:nvPr>
            <p:ph type="body" idx="24"/>
          </p:nvPr>
        </p:nvSpPr>
        <p:spPr>
          <a:xfrm>
            <a:off x="152400" y="2438400"/>
            <a:ext cx="1524000" cy="533400"/>
          </a:xfrm>
        </p:spPr>
        <p:txBody>
          <a:bodyPr/>
          <a:lstStyle/>
          <a:p>
            <a:pPr algn="r">
              <a:lnSpc>
                <a:spcPct val="100000"/>
              </a:lnSpc>
            </a:pPr>
            <a:r>
              <a:rPr lang="en-US" sz="1800" dirty="0" smtClean="0"/>
              <a:t>Data group</a:t>
            </a:r>
          </a:p>
          <a:p>
            <a:pPr algn="r">
              <a:lnSpc>
                <a:spcPct val="100000"/>
              </a:lnSpc>
            </a:pPr>
            <a:r>
              <a:rPr lang="en-US" sz="1400" dirty="0" smtClean="0"/>
              <a:t>“Census, 2011 – Age and sex – Topic-based tabulations”</a:t>
            </a:r>
            <a:endParaRPr lang="en-CA" sz="1400" dirty="0"/>
          </a:p>
        </p:txBody>
      </p:sp>
      <p:sp>
        <p:nvSpPr>
          <p:cNvPr id="19" name="Text Placeholder 18"/>
          <p:cNvSpPr>
            <a:spLocks noGrp="1"/>
          </p:cNvSpPr>
          <p:nvPr>
            <p:ph type="body" idx="34"/>
          </p:nvPr>
        </p:nvSpPr>
        <p:spPr>
          <a:xfrm>
            <a:off x="381000" y="4705738"/>
            <a:ext cx="1295400" cy="533400"/>
          </a:xfrm>
        </p:spPr>
        <p:txBody>
          <a:bodyPr/>
          <a:lstStyle/>
          <a:p>
            <a:pPr algn="r">
              <a:lnSpc>
                <a:spcPct val="100000"/>
              </a:lnSpc>
            </a:pPr>
            <a:r>
              <a:rPr lang="en-US" sz="1800" dirty="0" smtClean="0"/>
              <a:t>Geography</a:t>
            </a:r>
          </a:p>
          <a:p>
            <a:pPr algn="r">
              <a:lnSpc>
                <a:spcPct val="100000"/>
              </a:lnSpc>
            </a:pPr>
            <a:r>
              <a:rPr lang="en-US" sz="1400" dirty="0" smtClean="0"/>
              <a:t>“Census Subdivision”</a:t>
            </a:r>
            <a:endParaRPr lang="en-CA" sz="1400" dirty="0"/>
          </a:p>
        </p:txBody>
      </p:sp>
      <p:sp>
        <p:nvSpPr>
          <p:cNvPr id="18" name="Right Arrow 17"/>
          <p:cNvSpPr/>
          <p:nvPr/>
        </p:nvSpPr>
        <p:spPr>
          <a:xfrm>
            <a:off x="1752600" y="2438400"/>
            <a:ext cx="457200" cy="301906"/>
          </a:xfrm>
          <a:prstGeom prst="rightArrow">
            <a:avLst/>
          </a:prstGeom>
          <a:solidFill>
            <a:srgbClr val="FFFF00"/>
          </a:solidFill>
          <a:ln w="12700">
            <a:solidFill>
              <a:srgbClr val="C810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Title 1"/>
          <p:cNvSpPr>
            <a:spLocks noGrp="1"/>
          </p:cNvSpPr>
          <p:nvPr>
            <p:ph type="title"/>
          </p:nvPr>
        </p:nvSpPr>
        <p:spPr>
          <a:xfrm>
            <a:off x="2286000" y="457200"/>
            <a:ext cx="6553200" cy="533400"/>
          </a:xfrm>
        </p:spPr>
        <p:txBody>
          <a:bodyPr>
            <a:normAutofit/>
          </a:bodyPr>
          <a:lstStyle/>
          <a:p>
            <a:r>
              <a:rPr lang="en-US" dirty="0" smtClean="0"/>
              <a:t>Example #1: Locate the file</a:t>
            </a:r>
            <a:endParaRPr lang="en-CA" dirty="0"/>
          </a:p>
        </p:txBody>
      </p:sp>
      <p:sp>
        <p:nvSpPr>
          <p:cNvPr id="24" name="Right Arrow 23"/>
          <p:cNvSpPr/>
          <p:nvPr/>
        </p:nvSpPr>
        <p:spPr>
          <a:xfrm>
            <a:off x="1741717" y="4780386"/>
            <a:ext cx="457200" cy="301906"/>
          </a:xfrm>
          <a:prstGeom prst="rightArrow">
            <a:avLst/>
          </a:prstGeom>
          <a:solidFill>
            <a:srgbClr val="FFFF00"/>
          </a:solidFill>
          <a:ln w="12700">
            <a:solidFill>
              <a:srgbClr val="C810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Rounded Rectangular Callout 25"/>
          <p:cNvSpPr/>
          <p:nvPr/>
        </p:nvSpPr>
        <p:spPr>
          <a:xfrm>
            <a:off x="4953000" y="4343400"/>
            <a:ext cx="3429000" cy="2057400"/>
          </a:xfrm>
          <a:prstGeom prst="wedgeRoundRectCallout">
            <a:avLst>
              <a:gd name="adj1" fmla="val -78194"/>
              <a:gd name="adj2" fmla="val -114971"/>
              <a:gd name="adj3" fmla="val 16667"/>
            </a:avLst>
          </a:pr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7" name="TextBox 26"/>
          <p:cNvSpPr txBox="1"/>
          <p:nvPr/>
        </p:nvSpPr>
        <p:spPr>
          <a:xfrm>
            <a:off x="5105400" y="4343400"/>
            <a:ext cx="3200400" cy="2031325"/>
          </a:xfrm>
          <a:prstGeom prst="rect">
            <a:avLst/>
          </a:prstGeom>
          <a:noFill/>
        </p:spPr>
        <p:txBody>
          <a:bodyPr wrap="square" rtlCol="0">
            <a:spAutoFit/>
          </a:bodyPr>
          <a:lstStyle/>
          <a:p>
            <a:r>
              <a:rPr lang="en-US" b="1" i="1" dirty="0" smtClean="0">
                <a:solidFill>
                  <a:srgbClr val="00B0F0"/>
                </a:solidFill>
              </a:rPr>
              <a:t> In this example, we are assuming that we already know that the data we want is within the “Census, 2011 – Age and Sex – Topic-based Tabulations” Data Group</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3" cstate="print"/>
          <a:srcRect l="67857" t="35736" r="10714" b="53055"/>
          <a:stretch>
            <a:fillRect/>
          </a:stretch>
        </p:blipFill>
        <p:spPr bwMode="auto">
          <a:xfrm>
            <a:off x="914400" y="1447800"/>
            <a:ext cx="6992471" cy="1143000"/>
          </a:xfrm>
          <a:prstGeom prst="rect">
            <a:avLst/>
          </a:prstGeom>
          <a:noFill/>
          <a:ln w="9525">
            <a:solidFill>
              <a:schemeClr val="tx1"/>
            </a:solidFill>
            <a:miter lim="800000"/>
            <a:headEnd/>
            <a:tailEnd/>
          </a:ln>
        </p:spPr>
      </p:pic>
      <p:sp>
        <p:nvSpPr>
          <p:cNvPr id="2" name="Title 1"/>
          <p:cNvSpPr>
            <a:spLocks noGrp="1"/>
          </p:cNvSpPr>
          <p:nvPr>
            <p:ph type="title"/>
          </p:nvPr>
        </p:nvSpPr>
        <p:spPr/>
        <p:txBody>
          <a:bodyPr>
            <a:normAutofit fontScale="90000"/>
          </a:bodyPr>
          <a:lstStyle/>
          <a:p>
            <a:r>
              <a:rPr lang="en-US" dirty="0" smtClean="0"/>
              <a:t>Example #1: Understanding Table Titles</a:t>
            </a:r>
            <a:endParaRPr lang="en-CA" dirty="0"/>
          </a:p>
        </p:txBody>
      </p:sp>
      <p:sp>
        <p:nvSpPr>
          <p:cNvPr id="3" name="Date Placeholder 2"/>
          <p:cNvSpPr>
            <a:spLocks noGrp="1"/>
          </p:cNvSpPr>
          <p:nvPr>
            <p:ph type="dt" sz="half" idx="10"/>
          </p:nvPr>
        </p:nvSpPr>
        <p:spPr/>
        <p:txBody>
          <a:bodyPr/>
          <a:lstStyle/>
          <a:p>
            <a:fld id="{092FE58E-90E4-440B-991E-605E150E259B}" type="datetime1">
              <a:rPr lang="en-CA" smtClean="0"/>
              <a:pPr/>
              <a:t>2016-05-25</a:t>
            </a:fld>
            <a:endParaRPr lang="en-CA" dirty="0"/>
          </a:p>
        </p:txBody>
      </p:sp>
      <p:sp>
        <p:nvSpPr>
          <p:cNvPr id="5" name="Slide Number Placeholder 4"/>
          <p:cNvSpPr>
            <a:spLocks noGrp="1"/>
          </p:cNvSpPr>
          <p:nvPr>
            <p:ph type="sldNum" sz="quarter" idx="12"/>
          </p:nvPr>
        </p:nvSpPr>
        <p:spPr/>
        <p:txBody>
          <a:bodyPr/>
          <a:lstStyle/>
          <a:p>
            <a:fld id="{C2BB63E6-1595-49DD-946C-2DD7DBDEF40D}" type="slidenum">
              <a:rPr lang="en-CA" smtClean="0"/>
              <a:pPr/>
              <a:t>17</a:t>
            </a:fld>
            <a:endParaRPr lang="en-CA" dirty="0"/>
          </a:p>
        </p:txBody>
      </p:sp>
      <p:sp>
        <p:nvSpPr>
          <p:cNvPr id="13" name="TextBox 12"/>
          <p:cNvSpPr txBox="1"/>
          <p:nvPr/>
        </p:nvSpPr>
        <p:spPr>
          <a:xfrm>
            <a:off x="4724400" y="3048000"/>
            <a:ext cx="1208151" cy="1077218"/>
          </a:xfrm>
          <a:prstGeom prst="rect">
            <a:avLst/>
          </a:prstGeom>
          <a:noFill/>
        </p:spPr>
        <p:txBody>
          <a:bodyPr wrap="none" rtlCol="0">
            <a:spAutoFit/>
          </a:bodyPr>
          <a:lstStyle/>
          <a:p>
            <a:r>
              <a:rPr lang="en-US" sz="1600" b="1" dirty="0" smtClean="0"/>
              <a:t>Sex (3)</a:t>
            </a:r>
          </a:p>
          <a:p>
            <a:r>
              <a:rPr lang="en-US" sz="1600" dirty="0" smtClean="0"/>
              <a:t> Male</a:t>
            </a:r>
          </a:p>
          <a:p>
            <a:r>
              <a:rPr lang="en-US" sz="1600" dirty="0" smtClean="0"/>
              <a:t> Female</a:t>
            </a:r>
          </a:p>
          <a:p>
            <a:r>
              <a:rPr lang="en-US" sz="1600" dirty="0" smtClean="0"/>
              <a:t> Total - Sex</a:t>
            </a:r>
            <a:endParaRPr lang="en-CA" sz="1600" dirty="0"/>
          </a:p>
        </p:txBody>
      </p:sp>
      <p:sp>
        <p:nvSpPr>
          <p:cNvPr id="14" name="TextBox 13"/>
          <p:cNvSpPr txBox="1"/>
          <p:nvPr/>
        </p:nvSpPr>
        <p:spPr>
          <a:xfrm>
            <a:off x="228600" y="2826127"/>
            <a:ext cx="2133600" cy="4031873"/>
          </a:xfrm>
          <a:prstGeom prst="rect">
            <a:avLst/>
          </a:prstGeom>
          <a:noFill/>
        </p:spPr>
        <p:txBody>
          <a:bodyPr wrap="square" rtlCol="0">
            <a:spAutoFit/>
          </a:bodyPr>
          <a:lstStyle/>
          <a:p>
            <a:r>
              <a:rPr lang="en-US" sz="1600" b="1" dirty="0" smtClean="0"/>
              <a:t>Age groups (25)</a:t>
            </a:r>
          </a:p>
          <a:p>
            <a:r>
              <a:rPr lang="en-US" sz="1600" dirty="0" smtClean="0"/>
              <a:t> Total - Age groups</a:t>
            </a:r>
          </a:p>
          <a:p>
            <a:r>
              <a:rPr lang="en-US" sz="1600" dirty="0" smtClean="0"/>
              <a:t>  0 to 14 years</a:t>
            </a:r>
          </a:p>
          <a:p>
            <a:r>
              <a:rPr lang="en-US" sz="1600" dirty="0" smtClean="0"/>
              <a:t>    0 to 4 years</a:t>
            </a:r>
          </a:p>
          <a:p>
            <a:r>
              <a:rPr lang="en-US" sz="1600" dirty="0" smtClean="0"/>
              <a:t>    5 to 9 years</a:t>
            </a:r>
          </a:p>
          <a:p>
            <a:r>
              <a:rPr lang="en-US" sz="1600" dirty="0" smtClean="0"/>
              <a:t>    10 to 14 years</a:t>
            </a:r>
          </a:p>
          <a:p>
            <a:r>
              <a:rPr lang="en-US" sz="1600" dirty="0" smtClean="0"/>
              <a:t>  15 to 24 years</a:t>
            </a:r>
          </a:p>
          <a:p>
            <a:r>
              <a:rPr lang="en-US" sz="1600" dirty="0" smtClean="0"/>
              <a:t>    15 to 19 years</a:t>
            </a:r>
          </a:p>
          <a:p>
            <a:r>
              <a:rPr lang="en-US" sz="1600" dirty="0" smtClean="0"/>
              <a:t>    20 to 24 years</a:t>
            </a:r>
          </a:p>
          <a:p>
            <a:r>
              <a:rPr lang="en-US" sz="1600" dirty="0" smtClean="0"/>
              <a:t>  25 to 34 years</a:t>
            </a:r>
          </a:p>
          <a:p>
            <a:r>
              <a:rPr lang="en-US" sz="1600" dirty="0" smtClean="0"/>
              <a:t>    25 to 29 years</a:t>
            </a:r>
          </a:p>
          <a:p>
            <a:r>
              <a:rPr lang="en-US" sz="1600" dirty="0" smtClean="0"/>
              <a:t>    30 to 34 years</a:t>
            </a:r>
          </a:p>
          <a:p>
            <a:r>
              <a:rPr lang="en-US" sz="1600" dirty="0" smtClean="0"/>
              <a:t>35 to 44 years</a:t>
            </a:r>
          </a:p>
          <a:p>
            <a:r>
              <a:rPr lang="en-US" sz="1600" dirty="0" smtClean="0"/>
              <a:t>    35 to 39 years</a:t>
            </a:r>
          </a:p>
          <a:p>
            <a:r>
              <a:rPr lang="en-US" sz="1600" dirty="0" smtClean="0"/>
              <a:t>    40 to 44 years</a:t>
            </a:r>
          </a:p>
          <a:p>
            <a:pPr>
              <a:buFont typeface="Arial" pitchFamily="34" charset="0"/>
              <a:buChar char="•"/>
            </a:pPr>
            <a:endParaRPr lang="en-US" sz="1600" dirty="0" smtClean="0"/>
          </a:p>
        </p:txBody>
      </p:sp>
      <p:sp>
        <p:nvSpPr>
          <p:cNvPr id="17" name="TextBox 16"/>
          <p:cNvSpPr txBox="1"/>
          <p:nvPr/>
        </p:nvSpPr>
        <p:spPr>
          <a:xfrm>
            <a:off x="2057400" y="3057525"/>
            <a:ext cx="2057400" cy="2800767"/>
          </a:xfrm>
          <a:prstGeom prst="rect">
            <a:avLst/>
          </a:prstGeom>
          <a:noFill/>
        </p:spPr>
        <p:txBody>
          <a:bodyPr wrap="square" rtlCol="0">
            <a:spAutoFit/>
          </a:bodyPr>
          <a:lstStyle/>
          <a:p>
            <a:r>
              <a:rPr lang="en-US" sz="1600" dirty="0" smtClean="0"/>
              <a:t>45 to 54 years</a:t>
            </a:r>
          </a:p>
          <a:p>
            <a:r>
              <a:rPr lang="en-US" sz="1600" dirty="0" smtClean="0"/>
              <a:t>    45 to 49 years</a:t>
            </a:r>
          </a:p>
          <a:p>
            <a:r>
              <a:rPr lang="en-US" sz="1600" dirty="0" smtClean="0"/>
              <a:t>    50 to 54 years</a:t>
            </a:r>
          </a:p>
          <a:p>
            <a:r>
              <a:rPr lang="en-US" sz="1600" dirty="0" smtClean="0"/>
              <a:t>  55 to 64 years</a:t>
            </a:r>
          </a:p>
          <a:p>
            <a:r>
              <a:rPr lang="en-US" sz="1600" dirty="0" smtClean="0"/>
              <a:t>    55 to 59 years</a:t>
            </a:r>
          </a:p>
          <a:p>
            <a:r>
              <a:rPr lang="en-US" sz="1600" dirty="0" smtClean="0"/>
              <a:t>    60 to 64 years</a:t>
            </a:r>
          </a:p>
          <a:p>
            <a:r>
              <a:rPr lang="en-US" sz="1600" dirty="0" smtClean="0"/>
              <a:t>  65 to 79 years</a:t>
            </a:r>
          </a:p>
          <a:p>
            <a:r>
              <a:rPr lang="en-US" sz="1600" dirty="0" smtClean="0"/>
              <a:t>    65 to 69 years</a:t>
            </a:r>
          </a:p>
          <a:p>
            <a:r>
              <a:rPr lang="en-US" sz="1600" dirty="0" smtClean="0"/>
              <a:t>    70 to 74 years</a:t>
            </a:r>
          </a:p>
          <a:p>
            <a:r>
              <a:rPr lang="en-US" sz="1600" dirty="0" smtClean="0"/>
              <a:t>    75 to 79 years</a:t>
            </a:r>
          </a:p>
          <a:p>
            <a:r>
              <a:rPr lang="en-US" sz="1600" dirty="0" smtClean="0"/>
              <a:t>  80 years and over</a:t>
            </a:r>
            <a:endParaRPr lang="en-CA" sz="1600" dirty="0"/>
          </a:p>
        </p:txBody>
      </p:sp>
      <p:sp>
        <p:nvSpPr>
          <p:cNvPr id="22" name="Rounded Rectangular Callout 21"/>
          <p:cNvSpPr/>
          <p:nvPr/>
        </p:nvSpPr>
        <p:spPr>
          <a:xfrm>
            <a:off x="5943600" y="4876800"/>
            <a:ext cx="2438400" cy="1524000"/>
          </a:xfrm>
          <a:prstGeom prst="wedgeRoundRectCallout">
            <a:avLst>
              <a:gd name="adj1" fmla="val -65328"/>
              <a:gd name="adj2" fmla="val -162637"/>
              <a:gd name="adj3" fmla="val 16667"/>
            </a:avLst>
          </a:pr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TextBox 22"/>
          <p:cNvSpPr txBox="1"/>
          <p:nvPr/>
        </p:nvSpPr>
        <p:spPr>
          <a:xfrm>
            <a:off x="5943600" y="5029200"/>
            <a:ext cx="2438400" cy="1200329"/>
          </a:xfrm>
          <a:prstGeom prst="rect">
            <a:avLst/>
          </a:prstGeom>
          <a:noFill/>
        </p:spPr>
        <p:txBody>
          <a:bodyPr wrap="square" rtlCol="0">
            <a:spAutoFit/>
          </a:bodyPr>
          <a:lstStyle/>
          <a:p>
            <a:r>
              <a:rPr lang="en-US" b="1" i="1" dirty="0" smtClean="0">
                <a:solidFill>
                  <a:srgbClr val="00B0F0"/>
                </a:solidFill>
              </a:rPr>
              <a:t> The numbers in brackets refer to the number of items within each variable.</a:t>
            </a:r>
          </a:p>
        </p:txBody>
      </p:sp>
      <p:cxnSp>
        <p:nvCxnSpPr>
          <p:cNvPr id="25" name="Straight Arrow Connector 24"/>
          <p:cNvCxnSpPr/>
          <p:nvPr/>
        </p:nvCxnSpPr>
        <p:spPr>
          <a:xfrm flipH="1">
            <a:off x="1905000" y="1981200"/>
            <a:ext cx="1524000" cy="990600"/>
          </a:xfrm>
          <a:prstGeom prst="straightConnector1">
            <a:avLst/>
          </a:prstGeom>
          <a:ln w="25400">
            <a:solidFill>
              <a:srgbClr val="C8102E"/>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4267200" y="1981200"/>
            <a:ext cx="838200" cy="1143000"/>
          </a:xfrm>
          <a:prstGeom prst="straightConnector1">
            <a:avLst/>
          </a:prstGeom>
          <a:ln w="25400">
            <a:solidFill>
              <a:srgbClr val="C8102E"/>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92FE58E-90E4-440B-991E-605E150E259B}" type="datetime1">
              <a:rPr lang="en-CA" smtClean="0"/>
              <a:pPr/>
              <a:t>2016-05-25</a:t>
            </a:fld>
            <a:endParaRPr lang="en-CA" dirty="0"/>
          </a:p>
        </p:txBody>
      </p:sp>
      <p:sp>
        <p:nvSpPr>
          <p:cNvPr id="5" name="Slide Number Placeholder 4"/>
          <p:cNvSpPr>
            <a:spLocks noGrp="1"/>
          </p:cNvSpPr>
          <p:nvPr>
            <p:ph type="sldNum" sz="quarter" idx="12"/>
          </p:nvPr>
        </p:nvSpPr>
        <p:spPr/>
        <p:txBody>
          <a:bodyPr/>
          <a:lstStyle/>
          <a:p>
            <a:fld id="{C2BB63E6-1595-49DD-946C-2DD7DBDEF40D}" type="slidenum">
              <a:rPr lang="en-CA" smtClean="0"/>
              <a:pPr/>
              <a:t>18</a:t>
            </a:fld>
            <a:endParaRPr lang="en-CA" dirty="0"/>
          </a:p>
        </p:txBody>
      </p:sp>
      <p:sp>
        <p:nvSpPr>
          <p:cNvPr id="23" name="Title 1"/>
          <p:cNvSpPr>
            <a:spLocks noGrp="1"/>
          </p:cNvSpPr>
          <p:nvPr>
            <p:ph type="title"/>
          </p:nvPr>
        </p:nvSpPr>
        <p:spPr>
          <a:xfrm>
            <a:off x="2286000" y="457200"/>
            <a:ext cx="5638800" cy="533400"/>
          </a:xfrm>
        </p:spPr>
        <p:txBody>
          <a:bodyPr>
            <a:normAutofit/>
          </a:bodyPr>
          <a:lstStyle/>
          <a:p>
            <a:r>
              <a:rPr lang="en-US" dirty="0" smtClean="0"/>
              <a:t>Example #1: Selecting the dataset</a:t>
            </a:r>
            <a:endParaRPr lang="en-CA" dirty="0"/>
          </a:p>
        </p:txBody>
      </p:sp>
      <p:sp>
        <p:nvSpPr>
          <p:cNvPr id="13" name="Text Placeholder 6"/>
          <p:cNvSpPr>
            <a:spLocks noGrp="1"/>
          </p:cNvSpPr>
          <p:nvPr>
            <p:ph type="body" idx="4294967295"/>
          </p:nvPr>
        </p:nvSpPr>
        <p:spPr>
          <a:xfrm>
            <a:off x="228600" y="1371600"/>
            <a:ext cx="4495800" cy="4495800"/>
          </a:xfrm>
          <a:prstGeom prst="rect">
            <a:avLst/>
          </a:prstGeom>
        </p:spPr>
        <p:txBody>
          <a:bodyPr/>
          <a:lstStyle/>
          <a:p>
            <a:pPr algn="l">
              <a:buFont typeface="Arial" pitchFamily="34" charset="0"/>
              <a:buChar char="•"/>
            </a:pPr>
            <a:r>
              <a:rPr lang="en-US" sz="2000" dirty="0" smtClean="0"/>
              <a:t>Click on the table name</a:t>
            </a:r>
          </a:p>
          <a:p>
            <a:pPr algn="l">
              <a:buNone/>
            </a:pPr>
            <a:endParaRPr lang="en-US" sz="2000" dirty="0" smtClean="0"/>
          </a:p>
          <a:p>
            <a:pPr algn="l"/>
            <a:r>
              <a:rPr lang="en-US" sz="2000" dirty="0" smtClean="0"/>
              <a:t>Select the desired level of geography (for today, just select “PT CD CSD”)</a:t>
            </a:r>
          </a:p>
          <a:p>
            <a:pPr algn="l">
              <a:buNone/>
            </a:pPr>
            <a:endParaRPr lang="en-US" sz="2000" dirty="0" smtClean="0"/>
          </a:p>
          <a:p>
            <a:pPr algn="l"/>
            <a:r>
              <a:rPr lang="en-US" sz="2000" dirty="0" smtClean="0"/>
              <a:t>Click “Add to cart”</a:t>
            </a:r>
          </a:p>
          <a:p>
            <a:pPr algn="l"/>
            <a:endParaRPr lang="en-US" sz="2000" dirty="0" smtClean="0"/>
          </a:p>
        </p:txBody>
      </p:sp>
      <p:pic>
        <p:nvPicPr>
          <p:cNvPr id="5122" name="Picture 2"/>
          <p:cNvPicPr>
            <a:picLocks noChangeAspect="1" noChangeArrowheads="1"/>
          </p:cNvPicPr>
          <p:nvPr/>
        </p:nvPicPr>
        <p:blipFill>
          <a:blip r:embed="rId3" cstate="print"/>
          <a:srcRect l="53571" t="16571" r="5000"/>
          <a:stretch>
            <a:fillRect/>
          </a:stretch>
        </p:blipFill>
        <p:spPr bwMode="auto">
          <a:xfrm>
            <a:off x="4876800" y="2438400"/>
            <a:ext cx="4114800" cy="2589486"/>
          </a:xfrm>
          <a:prstGeom prst="rect">
            <a:avLst/>
          </a:prstGeom>
          <a:noFill/>
          <a:ln w="9525">
            <a:solidFill>
              <a:schemeClr val="tx1"/>
            </a:solidFill>
            <a:miter lim="800000"/>
            <a:headEnd/>
            <a:tailEnd/>
          </a:ln>
        </p:spPr>
      </p:pic>
      <p:sp>
        <p:nvSpPr>
          <p:cNvPr id="22" name="Freeform 21"/>
          <p:cNvSpPr/>
          <p:nvPr/>
        </p:nvSpPr>
        <p:spPr>
          <a:xfrm>
            <a:off x="3704253" y="1934547"/>
            <a:ext cx="5590592" cy="1807029"/>
          </a:xfrm>
          <a:custGeom>
            <a:avLst/>
            <a:gdLst>
              <a:gd name="connsiteX0" fmla="*/ 0 w 5590592"/>
              <a:gd name="connsiteY0" fmla="*/ 370114 h 1807029"/>
              <a:gd name="connsiteX1" fmla="*/ 4823927 w 5590592"/>
              <a:gd name="connsiteY1" fmla="*/ 239486 h 1807029"/>
              <a:gd name="connsiteX2" fmla="*/ 4599992 w 5590592"/>
              <a:gd name="connsiteY2" fmla="*/ 1807029 h 1807029"/>
            </a:gdLst>
            <a:ahLst/>
            <a:cxnLst>
              <a:cxn ang="0">
                <a:pos x="connsiteX0" y="connsiteY0"/>
              </a:cxn>
              <a:cxn ang="0">
                <a:pos x="connsiteX1" y="connsiteY1"/>
              </a:cxn>
              <a:cxn ang="0">
                <a:pos x="connsiteX2" y="connsiteY2"/>
              </a:cxn>
            </a:cxnLst>
            <a:rect l="l" t="t" r="r" b="b"/>
            <a:pathLst>
              <a:path w="5590592" h="1807029">
                <a:moveTo>
                  <a:pt x="0" y="370114"/>
                </a:moveTo>
                <a:cubicBezTo>
                  <a:pt x="2028631" y="185057"/>
                  <a:pt x="4057262" y="0"/>
                  <a:pt x="4823927" y="239486"/>
                </a:cubicBezTo>
                <a:cubicBezTo>
                  <a:pt x="5590592" y="478972"/>
                  <a:pt x="5095292" y="1143000"/>
                  <a:pt x="4599992" y="1807029"/>
                </a:cubicBezTo>
              </a:path>
            </a:pathLst>
          </a:custGeom>
          <a:ln w="25400">
            <a:prstDash val="sysDot"/>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0" name="Rounded Rectangular Callout 9"/>
          <p:cNvSpPr/>
          <p:nvPr/>
        </p:nvSpPr>
        <p:spPr>
          <a:xfrm>
            <a:off x="1752600" y="4572000"/>
            <a:ext cx="2438400" cy="1600200"/>
          </a:xfrm>
          <a:prstGeom prst="wedgeRoundRectCallout">
            <a:avLst>
              <a:gd name="adj1" fmla="val 75606"/>
              <a:gd name="adj2" fmla="val -121099"/>
              <a:gd name="adj3" fmla="val 16667"/>
            </a:avLst>
          </a:pr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TextBox 10"/>
          <p:cNvSpPr txBox="1"/>
          <p:nvPr/>
        </p:nvSpPr>
        <p:spPr>
          <a:xfrm>
            <a:off x="1752600" y="4618056"/>
            <a:ext cx="2438400" cy="1477328"/>
          </a:xfrm>
          <a:prstGeom prst="rect">
            <a:avLst/>
          </a:prstGeom>
          <a:noFill/>
        </p:spPr>
        <p:txBody>
          <a:bodyPr wrap="square" rtlCol="0">
            <a:spAutoFit/>
          </a:bodyPr>
          <a:lstStyle/>
          <a:p>
            <a:r>
              <a:rPr lang="en-US" b="1" i="1" dirty="0" smtClean="0">
                <a:solidFill>
                  <a:srgbClr val="00B0F0"/>
                </a:solidFill>
              </a:rPr>
              <a:t> Note that the file format is displayed on this page: .</a:t>
            </a:r>
            <a:r>
              <a:rPr lang="en-US" b="1" i="1" dirty="0" err="1" smtClean="0">
                <a:solidFill>
                  <a:srgbClr val="00B0F0"/>
                </a:solidFill>
              </a:rPr>
              <a:t>ivt</a:t>
            </a:r>
            <a:r>
              <a:rPr lang="en-US" b="1" i="1" dirty="0" smtClean="0">
                <a:solidFill>
                  <a:srgbClr val="00B0F0"/>
                </a:solidFill>
              </a:rPr>
              <a:t> means it is a Beyond 20/20 file.</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92FE58E-90E4-440B-991E-605E150E259B}" type="datetime1">
              <a:rPr lang="en-CA" smtClean="0"/>
              <a:pPr/>
              <a:t>2016-05-25</a:t>
            </a:fld>
            <a:endParaRPr lang="en-CA" dirty="0"/>
          </a:p>
        </p:txBody>
      </p:sp>
      <p:sp>
        <p:nvSpPr>
          <p:cNvPr id="5" name="Slide Number Placeholder 4"/>
          <p:cNvSpPr>
            <a:spLocks noGrp="1"/>
          </p:cNvSpPr>
          <p:nvPr>
            <p:ph type="sldNum" sz="quarter" idx="12"/>
          </p:nvPr>
        </p:nvSpPr>
        <p:spPr/>
        <p:txBody>
          <a:bodyPr/>
          <a:lstStyle/>
          <a:p>
            <a:fld id="{C2BB63E6-1595-49DD-946C-2DD7DBDEF40D}" type="slidenum">
              <a:rPr lang="en-CA" smtClean="0"/>
              <a:pPr/>
              <a:t>19</a:t>
            </a:fld>
            <a:endParaRPr lang="en-CA" dirty="0"/>
          </a:p>
        </p:txBody>
      </p:sp>
      <p:sp>
        <p:nvSpPr>
          <p:cNvPr id="23" name="Title 1"/>
          <p:cNvSpPr>
            <a:spLocks noGrp="1"/>
          </p:cNvSpPr>
          <p:nvPr>
            <p:ph type="title"/>
          </p:nvPr>
        </p:nvSpPr>
        <p:spPr>
          <a:xfrm>
            <a:off x="2286000" y="457200"/>
            <a:ext cx="5638800" cy="533400"/>
          </a:xfrm>
        </p:spPr>
        <p:txBody>
          <a:bodyPr>
            <a:normAutofit/>
          </a:bodyPr>
          <a:lstStyle/>
          <a:p>
            <a:r>
              <a:rPr lang="en-US" dirty="0" smtClean="0"/>
              <a:t>Example #1: Shopping cart</a:t>
            </a:r>
            <a:endParaRPr lang="en-CA" dirty="0"/>
          </a:p>
        </p:txBody>
      </p:sp>
      <p:pic>
        <p:nvPicPr>
          <p:cNvPr id="6146" name="Picture 2"/>
          <p:cNvPicPr>
            <a:picLocks noChangeAspect="1" noChangeArrowheads="1"/>
          </p:cNvPicPr>
          <p:nvPr/>
        </p:nvPicPr>
        <p:blipFill>
          <a:blip r:embed="rId2" cstate="print"/>
          <a:srcRect l="51429" t="16000" r="2500" b="29143"/>
          <a:stretch>
            <a:fillRect/>
          </a:stretch>
        </p:blipFill>
        <p:spPr bwMode="auto">
          <a:xfrm>
            <a:off x="533400" y="3124200"/>
            <a:ext cx="8153400" cy="3033823"/>
          </a:xfrm>
          <a:prstGeom prst="rect">
            <a:avLst/>
          </a:prstGeom>
          <a:noFill/>
          <a:ln w="9525">
            <a:noFill/>
            <a:miter lim="800000"/>
            <a:headEnd/>
            <a:tailEnd/>
          </a:ln>
        </p:spPr>
      </p:pic>
      <p:sp>
        <p:nvSpPr>
          <p:cNvPr id="11" name="Text Placeholder 6"/>
          <p:cNvSpPr>
            <a:spLocks noGrp="1"/>
          </p:cNvSpPr>
          <p:nvPr>
            <p:ph type="body" idx="4294967295"/>
          </p:nvPr>
        </p:nvSpPr>
        <p:spPr>
          <a:xfrm>
            <a:off x="990600" y="1371600"/>
            <a:ext cx="7315200" cy="4495800"/>
          </a:xfrm>
          <a:prstGeom prst="rect">
            <a:avLst/>
          </a:prstGeom>
        </p:spPr>
        <p:txBody>
          <a:bodyPr/>
          <a:lstStyle/>
          <a:p>
            <a:pPr algn="l">
              <a:buFont typeface="Arial" pitchFamily="34" charset="0"/>
              <a:buChar char="•"/>
            </a:pPr>
            <a:r>
              <a:rPr lang="en-US" sz="2000" dirty="0" smtClean="0"/>
              <a:t>The interface looks like an online shopping site – but </a:t>
            </a:r>
            <a:r>
              <a:rPr lang="en-US" sz="2000" u="sng" dirty="0" smtClean="0"/>
              <a:t>no charges</a:t>
            </a:r>
            <a:r>
              <a:rPr lang="en-US" sz="2000" dirty="0" smtClean="0"/>
              <a:t> will be incurred.</a:t>
            </a:r>
          </a:p>
          <a:p>
            <a:pPr algn="l">
              <a:buFont typeface="Arial" pitchFamily="34" charset="0"/>
              <a:buChar char="•"/>
            </a:pPr>
            <a:r>
              <a:rPr lang="en-US" sz="2000" dirty="0" smtClean="0"/>
              <a:t>To add more items, click “Continue shopping”</a:t>
            </a:r>
          </a:p>
          <a:p>
            <a:pPr algn="l">
              <a:buFont typeface="Arial" pitchFamily="34" charset="0"/>
              <a:buChar char="•"/>
            </a:pPr>
            <a:r>
              <a:rPr lang="en-US" sz="2000" dirty="0" smtClean="0"/>
              <a:t>To download this single item, click “Checkout”</a:t>
            </a:r>
            <a:endParaRPr lang="en-CA" sz="2000" dirty="0"/>
          </a:p>
        </p:txBody>
      </p:sp>
      <p:sp>
        <p:nvSpPr>
          <p:cNvPr id="12" name="Freeform 11"/>
          <p:cNvSpPr/>
          <p:nvPr/>
        </p:nvSpPr>
        <p:spPr>
          <a:xfrm>
            <a:off x="6553200" y="2534816"/>
            <a:ext cx="2349756" cy="2867608"/>
          </a:xfrm>
          <a:custGeom>
            <a:avLst/>
            <a:gdLst>
              <a:gd name="connsiteX0" fmla="*/ 0 w 2586135"/>
              <a:gd name="connsiteY0" fmla="*/ 59094 h 2867608"/>
              <a:gd name="connsiteX1" fmla="*/ 2024743 w 2586135"/>
              <a:gd name="connsiteY1" fmla="*/ 227045 h 2867608"/>
              <a:gd name="connsiteX2" fmla="*/ 2565919 w 2586135"/>
              <a:gd name="connsiteY2" fmla="*/ 1421364 h 2867608"/>
              <a:gd name="connsiteX3" fmla="*/ 1903445 w 2586135"/>
              <a:gd name="connsiteY3" fmla="*/ 2867608 h 2867608"/>
            </a:gdLst>
            <a:ahLst/>
            <a:cxnLst>
              <a:cxn ang="0">
                <a:pos x="connsiteX0" y="connsiteY0"/>
              </a:cxn>
              <a:cxn ang="0">
                <a:pos x="connsiteX1" y="connsiteY1"/>
              </a:cxn>
              <a:cxn ang="0">
                <a:pos x="connsiteX2" y="connsiteY2"/>
              </a:cxn>
              <a:cxn ang="0">
                <a:pos x="connsiteX3" y="connsiteY3"/>
              </a:cxn>
            </a:cxnLst>
            <a:rect l="l" t="t" r="r" b="b"/>
            <a:pathLst>
              <a:path w="2586135" h="2867608">
                <a:moveTo>
                  <a:pt x="0" y="59094"/>
                </a:moveTo>
                <a:cubicBezTo>
                  <a:pt x="798545" y="29547"/>
                  <a:pt x="1597090" y="0"/>
                  <a:pt x="2024743" y="227045"/>
                </a:cubicBezTo>
                <a:cubicBezTo>
                  <a:pt x="2452396" y="454090"/>
                  <a:pt x="2586135" y="981270"/>
                  <a:pt x="2565919" y="1421364"/>
                </a:cubicBezTo>
                <a:cubicBezTo>
                  <a:pt x="2545703" y="1861458"/>
                  <a:pt x="2224574" y="2364533"/>
                  <a:pt x="1903445" y="2867608"/>
                </a:cubicBezTo>
              </a:path>
            </a:pathLst>
          </a:custGeom>
          <a:ln w="25400">
            <a:prstDash val="sysDot"/>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4" name="Freeform 13"/>
          <p:cNvSpPr/>
          <p:nvPr/>
        </p:nvSpPr>
        <p:spPr>
          <a:xfrm>
            <a:off x="230157" y="1996751"/>
            <a:ext cx="833534" cy="3796004"/>
          </a:xfrm>
          <a:custGeom>
            <a:avLst/>
            <a:gdLst>
              <a:gd name="connsiteX0" fmla="*/ 824204 w 833534"/>
              <a:gd name="connsiteY0" fmla="*/ 223935 h 3796004"/>
              <a:gd name="connsiteX1" fmla="*/ 199053 w 833534"/>
              <a:gd name="connsiteY1" fmla="*/ 513184 h 3796004"/>
              <a:gd name="connsiteX2" fmla="*/ 105747 w 833534"/>
              <a:gd name="connsiteY2" fmla="*/ 3303037 h 3796004"/>
              <a:gd name="connsiteX3" fmla="*/ 833534 w 833534"/>
              <a:gd name="connsiteY3" fmla="*/ 3470988 h 3796004"/>
            </a:gdLst>
            <a:ahLst/>
            <a:cxnLst>
              <a:cxn ang="0">
                <a:pos x="connsiteX0" y="connsiteY0"/>
              </a:cxn>
              <a:cxn ang="0">
                <a:pos x="connsiteX1" y="connsiteY1"/>
              </a:cxn>
              <a:cxn ang="0">
                <a:pos x="connsiteX2" y="connsiteY2"/>
              </a:cxn>
              <a:cxn ang="0">
                <a:pos x="connsiteX3" y="connsiteY3"/>
              </a:cxn>
            </a:cxnLst>
            <a:rect l="l" t="t" r="r" b="b"/>
            <a:pathLst>
              <a:path w="833534" h="3796004">
                <a:moveTo>
                  <a:pt x="824204" y="223935"/>
                </a:moveTo>
                <a:cubicBezTo>
                  <a:pt x="571500" y="111967"/>
                  <a:pt x="318796" y="0"/>
                  <a:pt x="199053" y="513184"/>
                </a:cubicBezTo>
                <a:cubicBezTo>
                  <a:pt x="79310" y="1026368"/>
                  <a:pt x="0" y="2810070"/>
                  <a:pt x="105747" y="3303037"/>
                </a:cubicBezTo>
                <a:cubicBezTo>
                  <a:pt x="211494" y="3796004"/>
                  <a:pt x="522514" y="3633496"/>
                  <a:pt x="833534" y="3470988"/>
                </a:cubicBezTo>
              </a:path>
            </a:pathLst>
          </a:custGeom>
          <a:ln w="25400">
            <a:prstDash val="sysDot"/>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21"/>
          </p:nvPr>
        </p:nvSpPr>
        <p:spPr/>
      </p:sp>
      <p:sp>
        <p:nvSpPr>
          <p:cNvPr id="3" name="Text Placeholder 2"/>
          <p:cNvSpPr>
            <a:spLocks noGrp="1"/>
          </p:cNvSpPr>
          <p:nvPr>
            <p:ph type="body" idx="13"/>
          </p:nvPr>
        </p:nvSpPr>
        <p:spPr>
          <a:xfrm>
            <a:off x="381000" y="1524000"/>
            <a:ext cx="4114800" cy="4800600"/>
          </a:xfrm>
        </p:spPr>
        <p:txBody>
          <a:bodyPr/>
          <a:lstStyle/>
          <a:p>
            <a:pPr marL="457200" indent="-457200">
              <a:lnSpc>
                <a:spcPct val="100000"/>
              </a:lnSpc>
              <a:buFont typeface="+mj-lt"/>
              <a:buAutoNum type="arabicPeriod"/>
            </a:pPr>
            <a:r>
              <a:rPr lang="en-US" sz="2400" dirty="0" smtClean="0"/>
              <a:t>Overview / review of CDP</a:t>
            </a:r>
          </a:p>
          <a:p>
            <a:pPr marL="457200" indent="-457200">
              <a:lnSpc>
                <a:spcPct val="100000"/>
              </a:lnSpc>
              <a:buFont typeface="+mj-lt"/>
              <a:buAutoNum type="arabicPeriod"/>
            </a:pPr>
            <a:r>
              <a:rPr lang="en-US" sz="2400" dirty="0" smtClean="0"/>
              <a:t>Communitydata.ca</a:t>
            </a:r>
          </a:p>
          <a:p>
            <a:pPr marL="457200" indent="-457200">
              <a:lnSpc>
                <a:spcPct val="100000"/>
              </a:lnSpc>
              <a:buFont typeface="+mj-lt"/>
              <a:buAutoNum type="arabicPeriod"/>
            </a:pPr>
            <a:r>
              <a:rPr lang="en-US" sz="2400" dirty="0" smtClean="0"/>
              <a:t>Using the site</a:t>
            </a:r>
          </a:p>
          <a:p>
            <a:pPr marL="800100" lvl="1" indent="-342900">
              <a:buFont typeface="Arial" pitchFamily="34" charset="0"/>
              <a:buChar char="•"/>
            </a:pPr>
            <a:r>
              <a:rPr lang="en-US" sz="1600" dirty="0" smtClean="0"/>
              <a:t>Signing up and logging in</a:t>
            </a:r>
          </a:p>
          <a:p>
            <a:pPr marL="800100" lvl="1" indent="-342900">
              <a:buFont typeface="Arial" pitchFamily="34" charset="0"/>
              <a:buChar char="•"/>
            </a:pPr>
            <a:r>
              <a:rPr lang="en-US" sz="1600" dirty="0" smtClean="0"/>
              <a:t>Catalogue contents, geographies, Beyond 20/20, searching</a:t>
            </a:r>
          </a:p>
          <a:p>
            <a:pPr marL="342900" indent="-342900">
              <a:lnSpc>
                <a:spcPct val="100000"/>
              </a:lnSpc>
              <a:buFont typeface="+mj-lt"/>
              <a:buAutoNum type="arabicPeriod"/>
            </a:pPr>
            <a:r>
              <a:rPr lang="en-US" sz="2400" dirty="0" smtClean="0"/>
              <a:t>Examples</a:t>
            </a:r>
          </a:p>
          <a:p>
            <a:pPr marL="800100" lvl="1" indent="-342900">
              <a:buFont typeface="Arial" pitchFamily="34" charset="0"/>
              <a:buChar char="•"/>
            </a:pPr>
            <a:r>
              <a:rPr lang="en-US" sz="1600" dirty="0" smtClean="0">
                <a:solidFill>
                  <a:schemeClr val="tx1">
                    <a:tint val="75000"/>
                  </a:schemeClr>
                </a:solidFill>
              </a:rPr>
              <a:t>EXAMPLE #1</a:t>
            </a:r>
            <a:r>
              <a:rPr lang="en-US" sz="1600" i="1" dirty="0" smtClean="0">
                <a:solidFill>
                  <a:schemeClr val="tx1">
                    <a:tint val="75000"/>
                  </a:schemeClr>
                </a:solidFill>
              </a:rPr>
              <a:t>: How do I download a dataset?</a:t>
            </a:r>
          </a:p>
          <a:p>
            <a:pPr marL="800100" lvl="1" indent="-342900">
              <a:buFont typeface="Arial" pitchFamily="34" charset="0"/>
              <a:buChar char="•"/>
            </a:pPr>
            <a:r>
              <a:rPr lang="en-US" sz="1600" dirty="0" smtClean="0"/>
              <a:t>EXAMPLE #2: </a:t>
            </a:r>
            <a:r>
              <a:rPr lang="en-US" sz="1600" i="1" dirty="0" smtClean="0"/>
              <a:t>How many people living alone in Calgary are divorced?</a:t>
            </a:r>
          </a:p>
          <a:p>
            <a:pPr marL="800100" lvl="1" indent="-342900">
              <a:buFont typeface="Arial" pitchFamily="34" charset="0"/>
              <a:buChar char="•"/>
            </a:pPr>
            <a:r>
              <a:rPr lang="en-US" sz="1600" dirty="0" smtClean="0"/>
              <a:t>EXAMPLE #3: </a:t>
            </a:r>
            <a:r>
              <a:rPr lang="en-US" sz="1600" i="1" dirty="0" smtClean="0"/>
              <a:t>How many females are low-income in a particular  Calgary community?</a:t>
            </a:r>
          </a:p>
          <a:p>
            <a:pPr marL="342900" indent="-342900">
              <a:buFont typeface="+mj-lt"/>
              <a:buAutoNum type="arabicPeriod"/>
            </a:pPr>
            <a:r>
              <a:rPr lang="en-US" sz="2400" dirty="0" smtClean="0"/>
              <a:t>Practice Time</a:t>
            </a:r>
          </a:p>
        </p:txBody>
      </p:sp>
      <p:sp>
        <p:nvSpPr>
          <p:cNvPr id="4" name="Title 3"/>
          <p:cNvSpPr>
            <a:spLocks noGrp="1"/>
          </p:cNvSpPr>
          <p:nvPr>
            <p:ph type="title"/>
          </p:nvPr>
        </p:nvSpPr>
        <p:spPr/>
        <p:txBody>
          <a:bodyPr/>
          <a:lstStyle/>
          <a:p>
            <a:r>
              <a:rPr lang="en-US" dirty="0" smtClean="0"/>
              <a:t>Contents</a:t>
            </a:r>
            <a:endParaRPr lang="en-CA" dirty="0"/>
          </a:p>
        </p:txBody>
      </p:sp>
      <p:sp>
        <p:nvSpPr>
          <p:cNvPr id="5" name="Date Placeholder 4"/>
          <p:cNvSpPr>
            <a:spLocks noGrp="1"/>
          </p:cNvSpPr>
          <p:nvPr>
            <p:ph type="dt" sz="half" idx="10"/>
          </p:nvPr>
        </p:nvSpPr>
        <p:spPr/>
        <p:txBody>
          <a:bodyPr/>
          <a:lstStyle/>
          <a:p>
            <a:fld id="{092FE58E-90E4-440B-991E-605E150E259B}" type="datetime1">
              <a:rPr lang="en-CA" smtClean="0"/>
              <a:pPr/>
              <a:t>2016-05-25</a:t>
            </a:fld>
            <a:endParaRPr lang="en-CA" dirty="0"/>
          </a:p>
        </p:txBody>
      </p:sp>
      <p:sp>
        <p:nvSpPr>
          <p:cNvPr id="7" name="Slide Number Placeholder 6"/>
          <p:cNvSpPr>
            <a:spLocks noGrp="1"/>
          </p:cNvSpPr>
          <p:nvPr>
            <p:ph type="sldNum" sz="quarter" idx="12"/>
          </p:nvPr>
        </p:nvSpPr>
        <p:spPr/>
        <p:txBody>
          <a:bodyPr/>
          <a:lstStyle/>
          <a:p>
            <a:fld id="{C2BB63E6-1595-49DD-946C-2DD7DBDEF40D}" type="slidenum">
              <a:rPr lang="en-CA" smtClean="0"/>
              <a:pPr/>
              <a:t>2</a:t>
            </a:fld>
            <a:endParaRPr lang="en-CA"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92FE58E-90E4-440B-991E-605E150E259B}" type="datetime1">
              <a:rPr lang="en-CA" smtClean="0"/>
              <a:pPr/>
              <a:t>2016-05-25</a:t>
            </a:fld>
            <a:endParaRPr lang="en-CA" dirty="0"/>
          </a:p>
        </p:txBody>
      </p:sp>
      <p:sp>
        <p:nvSpPr>
          <p:cNvPr id="5" name="Slide Number Placeholder 4"/>
          <p:cNvSpPr>
            <a:spLocks noGrp="1"/>
          </p:cNvSpPr>
          <p:nvPr>
            <p:ph type="sldNum" sz="quarter" idx="12"/>
          </p:nvPr>
        </p:nvSpPr>
        <p:spPr/>
        <p:txBody>
          <a:bodyPr/>
          <a:lstStyle/>
          <a:p>
            <a:fld id="{C2BB63E6-1595-49DD-946C-2DD7DBDEF40D}" type="slidenum">
              <a:rPr lang="en-CA" smtClean="0"/>
              <a:pPr/>
              <a:t>20</a:t>
            </a:fld>
            <a:endParaRPr lang="en-CA" dirty="0"/>
          </a:p>
        </p:txBody>
      </p:sp>
      <p:sp>
        <p:nvSpPr>
          <p:cNvPr id="23" name="Title 1"/>
          <p:cNvSpPr>
            <a:spLocks noGrp="1"/>
          </p:cNvSpPr>
          <p:nvPr>
            <p:ph type="title"/>
          </p:nvPr>
        </p:nvSpPr>
        <p:spPr>
          <a:xfrm>
            <a:off x="2286000" y="457200"/>
            <a:ext cx="5638800" cy="533400"/>
          </a:xfrm>
        </p:spPr>
        <p:txBody>
          <a:bodyPr>
            <a:normAutofit/>
          </a:bodyPr>
          <a:lstStyle/>
          <a:p>
            <a:r>
              <a:rPr lang="en-US" dirty="0" smtClean="0"/>
              <a:t>Example #1: Checkout</a:t>
            </a:r>
            <a:endParaRPr lang="en-CA" dirty="0"/>
          </a:p>
        </p:txBody>
      </p:sp>
      <p:sp>
        <p:nvSpPr>
          <p:cNvPr id="11" name="Text Placeholder 6"/>
          <p:cNvSpPr>
            <a:spLocks noGrp="1"/>
          </p:cNvSpPr>
          <p:nvPr>
            <p:ph type="body" idx="4294967295"/>
          </p:nvPr>
        </p:nvSpPr>
        <p:spPr>
          <a:xfrm>
            <a:off x="990600" y="1371600"/>
            <a:ext cx="7315200" cy="4495800"/>
          </a:xfrm>
          <a:prstGeom prst="rect">
            <a:avLst/>
          </a:prstGeom>
        </p:spPr>
        <p:txBody>
          <a:bodyPr/>
          <a:lstStyle/>
          <a:p>
            <a:pPr algn="l">
              <a:buFont typeface="Arial" pitchFamily="34" charset="0"/>
              <a:buChar char="•"/>
            </a:pPr>
            <a:r>
              <a:rPr lang="en-US" sz="2000" dirty="0" smtClean="0"/>
              <a:t>The dataset(s) you are downloading will be displayed once again on the “Checkout” page</a:t>
            </a:r>
          </a:p>
          <a:p>
            <a:pPr algn="l">
              <a:buFont typeface="Arial" pitchFamily="34" charset="0"/>
              <a:buChar char="•"/>
            </a:pPr>
            <a:r>
              <a:rPr lang="en-US" sz="2000" dirty="0" smtClean="0"/>
              <a:t>Click “Submit order” to download the file</a:t>
            </a:r>
            <a:endParaRPr lang="en-CA" sz="2000" dirty="0"/>
          </a:p>
        </p:txBody>
      </p:sp>
      <p:pic>
        <p:nvPicPr>
          <p:cNvPr id="7170" name="Picture 2"/>
          <p:cNvPicPr>
            <a:picLocks noChangeAspect="1" noChangeArrowheads="1"/>
          </p:cNvPicPr>
          <p:nvPr/>
        </p:nvPicPr>
        <p:blipFill>
          <a:blip r:embed="rId2" cstate="print"/>
          <a:srcRect l="52143" t="16000" r="3214" b="17714"/>
          <a:stretch>
            <a:fillRect/>
          </a:stretch>
        </p:blipFill>
        <p:spPr bwMode="auto">
          <a:xfrm>
            <a:off x="914400" y="2819400"/>
            <a:ext cx="7391400" cy="3429610"/>
          </a:xfrm>
          <a:prstGeom prst="rect">
            <a:avLst/>
          </a:prstGeom>
          <a:noFill/>
          <a:ln w="9525">
            <a:noFill/>
            <a:miter lim="800000"/>
            <a:headEnd/>
            <a:tailEnd/>
          </a:ln>
        </p:spPr>
      </p:pic>
      <p:sp>
        <p:nvSpPr>
          <p:cNvPr id="13" name="Freeform 12"/>
          <p:cNvSpPr/>
          <p:nvPr/>
        </p:nvSpPr>
        <p:spPr>
          <a:xfrm>
            <a:off x="5962261" y="1906556"/>
            <a:ext cx="3167743" cy="3673150"/>
          </a:xfrm>
          <a:custGeom>
            <a:avLst/>
            <a:gdLst>
              <a:gd name="connsiteX0" fmla="*/ 0 w 3167743"/>
              <a:gd name="connsiteY0" fmla="*/ 332791 h 3673150"/>
              <a:gd name="connsiteX1" fmla="*/ 2817845 w 3167743"/>
              <a:gd name="connsiteY1" fmla="*/ 556726 h 3673150"/>
              <a:gd name="connsiteX2" fmla="*/ 2099388 w 3167743"/>
              <a:gd name="connsiteY2" fmla="*/ 3673150 h 3673150"/>
            </a:gdLst>
            <a:ahLst/>
            <a:cxnLst>
              <a:cxn ang="0">
                <a:pos x="connsiteX0" y="connsiteY0"/>
              </a:cxn>
              <a:cxn ang="0">
                <a:pos x="connsiteX1" y="connsiteY1"/>
              </a:cxn>
              <a:cxn ang="0">
                <a:pos x="connsiteX2" y="connsiteY2"/>
              </a:cxn>
            </a:cxnLst>
            <a:rect l="l" t="t" r="r" b="b"/>
            <a:pathLst>
              <a:path w="3167743" h="3673150">
                <a:moveTo>
                  <a:pt x="0" y="332791"/>
                </a:moveTo>
                <a:cubicBezTo>
                  <a:pt x="1233973" y="166395"/>
                  <a:pt x="2467947" y="0"/>
                  <a:pt x="2817845" y="556726"/>
                </a:cubicBezTo>
                <a:cubicBezTo>
                  <a:pt x="3167743" y="1113453"/>
                  <a:pt x="2633565" y="2393301"/>
                  <a:pt x="2099388" y="3673150"/>
                </a:cubicBezTo>
              </a:path>
            </a:pathLst>
          </a:custGeom>
          <a:ln w="25400">
            <a:prstDash val="sysDot"/>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92FE58E-90E4-440B-991E-605E150E259B}" type="datetime1">
              <a:rPr lang="en-CA" smtClean="0"/>
              <a:pPr/>
              <a:t>2016-05-25</a:t>
            </a:fld>
            <a:endParaRPr lang="en-CA" dirty="0"/>
          </a:p>
        </p:txBody>
      </p:sp>
      <p:sp>
        <p:nvSpPr>
          <p:cNvPr id="5" name="Slide Number Placeholder 4"/>
          <p:cNvSpPr>
            <a:spLocks noGrp="1"/>
          </p:cNvSpPr>
          <p:nvPr>
            <p:ph type="sldNum" sz="quarter" idx="12"/>
          </p:nvPr>
        </p:nvSpPr>
        <p:spPr/>
        <p:txBody>
          <a:bodyPr/>
          <a:lstStyle/>
          <a:p>
            <a:fld id="{C2BB63E6-1595-49DD-946C-2DD7DBDEF40D}" type="slidenum">
              <a:rPr lang="en-CA" smtClean="0"/>
              <a:pPr/>
              <a:t>21</a:t>
            </a:fld>
            <a:endParaRPr lang="en-CA" dirty="0"/>
          </a:p>
        </p:txBody>
      </p:sp>
      <p:sp>
        <p:nvSpPr>
          <p:cNvPr id="23" name="Title 1"/>
          <p:cNvSpPr>
            <a:spLocks noGrp="1"/>
          </p:cNvSpPr>
          <p:nvPr>
            <p:ph type="title"/>
          </p:nvPr>
        </p:nvSpPr>
        <p:spPr>
          <a:xfrm>
            <a:off x="2286000" y="457200"/>
            <a:ext cx="5638800" cy="533400"/>
          </a:xfrm>
        </p:spPr>
        <p:txBody>
          <a:bodyPr>
            <a:normAutofit/>
          </a:bodyPr>
          <a:lstStyle/>
          <a:p>
            <a:r>
              <a:rPr lang="en-US" dirty="0" smtClean="0"/>
              <a:t>Example #1: File downloads</a:t>
            </a:r>
            <a:endParaRPr lang="en-CA" dirty="0"/>
          </a:p>
        </p:txBody>
      </p:sp>
      <p:sp>
        <p:nvSpPr>
          <p:cNvPr id="11" name="Text Placeholder 6"/>
          <p:cNvSpPr>
            <a:spLocks noGrp="1"/>
          </p:cNvSpPr>
          <p:nvPr>
            <p:ph type="body" idx="4294967295"/>
          </p:nvPr>
        </p:nvSpPr>
        <p:spPr>
          <a:xfrm>
            <a:off x="685800" y="1371600"/>
            <a:ext cx="7315200" cy="4495800"/>
          </a:xfrm>
          <a:prstGeom prst="rect">
            <a:avLst/>
          </a:prstGeom>
        </p:spPr>
        <p:txBody>
          <a:bodyPr/>
          <a:lstStyle/>
          <a:p>
            <a:pPr algn="l">
              <a:buFont typeface="Arial" pitchFamily="34" charset="0"/>
              <a:buChar char="•"/>
            </a:pPr>
            <a:r>
              <a:rPr lang="en-US" sz="2000" dirty="0" smtClean="0"/>
              <a:t>The file downloads page will show all the files you have ever downloaded (“Purchased”); the most recent / current file will appear at the top of the list.</a:t>
            </a:r>
          </a:p>
          <a:p>
            <a:pPr algn="l">
              <a:buFont typeface="Arial" pitchFamily="34" charset="0"/>
              <a:buChar char="•"/>
            </a:pPr>
            <a:r>
              <a:rPr lang="en-US" sz="2000" dirty="0" smtClean="0"/>
              <a:t>Click the filename to start the download</a:t>
            </a:r>
            <a:endParaRPr lang="en-CA" sz="2000" dirty="0"/>
          </a:p>
        </p:txBody>
      </p:sp>
      <p:pic>
        <p:nvPicPr>
          <p:cNvPr id="8194" name="Picture 2"/>
          <p:cNvPicPr>
            <a:picLocks noChangeAspect="1" noChangeArrowheads="1"/>
          </p:cNvPicPr>
          <p:nvPr/>
        </p:nvPicPr>
        <p:blipFill>
          <a:blip r:embed="rId2" cstate="print"/>
          <a:srcRect l="52500" t="12571" r="3214" b="6286"/>
          <a:stretch>
            <a:fillRect/>
          </a:stretch>
        </p:blipFill>
        <p:spPr bwMode="auto">
          <a:xfrm>
            <a:off x="838200" y="2895600"/>
            <a:ext cx="6324600" cy="3621344"/>
          </a:xfrm>
          <a:prstGeom prst="rect">
            <a:avLst/>
          </a:prstGeom>
          <a:noFill/>
          <a:ln w="9525">
            <a:noFill/>
            <a:miter lim="800000"/>
            <a:headEnd/>
            <a:tailEnd/>
          </a:ln>
        </p:spPr>
      </p:pic>
      <p:sp>
        <p:nvSpPr>
          <p:cNvPr id="10" name="Freeform 9"/>
          <p:cNvSpPr/>
          <p:nvPr/>
        </p:nvSpPr>
        <p:spPr>
          <a:xfrm>
            <a:off x="152400" y="2514600"/>
            <a:ext cx="1524000" cy="1988976"/>
          </a:xfrm>
          <a:custGeom>
            <a:avLst/>
            <a:gdLst>
              <a:gd name="connsiteX0" fmla="*/ 620486 w 1040364"/>
              <a:gd name="connsiteY0" fmla="*/ 0 h 1912776"/>
              <a:gd name="connsiteX1" fmla="*/ 69980 w 1040364"/>
              <a:gd name="connsiteY1" fmla="*/ 513184 h 1912776"/>
              <a:gd name="connsiteX2" fmla="*/ 1040364 w 1040364"/>
              <a:gd name="connsiteY2" fmla="*/ 1912776 h 1912776"/>
            </a:gdLst>
            <a:ahLst/>
            <a:cxnLst>
              <a:cxn ang="0">
                <a:pos x="connsiteX0" y="connsiteY0"/>
              </a:cxn>
              <a:cxn ang="0">
                <a:pos x="connsiteX1" y="connsiteY1"/>
              </a:cxn>
              <a:cxn ang="0">
                <a:pos x="connsiteX2" y="connsiteY2"/>
              </a:cxn>
            </a:cxnLst>
            <a:rect l="l" t="t" r="r" b="b"/>
            <a:pathLst>
              <a:path w="1040364" h="1912776">
                <a:moveTo>
                  <a:pt x="620486" y="0"/>
                </a:moveTo>
                <a:cubicBezTo>
                  <a:pt x="310243" y="97194"/>
                  <a:pt x="0" y="194388"/>
                  <a:pt x="69980" y="513184"/>
                </a:cubicBezTo>
                <a:cubicBezTo>
                  <a:pt x="139960" y="831980"/>
                  <a:pt x="590162" y="1372378"/>
                  <a:pt x="1040364" y="1912776"/>
                </a:cubicBezTo>
              </a:path>
            </a:pathLst>
          </a:custGeom>
          <a:ln w="25400">
            <a:prstDash val="sysDot"/>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2" name="Rounded Rectangular Callout 11"/>
          <p:cNvSpPr/>
          <p:nvPr/>
        </p:nvSpPr>
        <p:spPr>
          <a:xfrm>
            <a:off x="6553200" y="2590800"/>
            <a:ext cx="2438400" cy="3124200"/>
          </a:xfrm>
          <a:prstGeom prst="wedgeRoundRectCallout">
            <a:avLst>
              <a:gd name="adj1" fmla="val 738"/>
              <a:gd name="adj2" fmla="val -72024"/>
              <a:gd name="adj3" fmla="val 16667"/>
            </a:avLst>
          </a:pr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TextBox 13"/>
          <p:cNvSpPr txBox="1"/>
          <p:nvPr/>
        </p:nvSpPr>
        <p:spPr>
          <a:xfrm>
            <a:off x="6619875" y="2695575"/>
            <a:ext cx="2438400" cy="2862322"/>
          </a:xfrm>
          <a:prstGeom prst="rect">
            <a:avLst/>
          </a:prstGeom>
          <a:noFill/>
        </p:spPr>
        <p:txBody>
          <a:bodyPr wrap="square" rtlCol="0">
            <a:spAutoFit/>
          </a:bodyPr>
          <a:lstStyle/>
          <a:p>
            <a:r>
              <a:rPr lang="en-US" b="1" i="1" dirty="0" smtClean="0">
                <a:solidFill>
                  <a:srgbClr val="0000FF"/>
                </a:solidFill>
              </a:rPr>
              <a:t> </a:t>
            </a:r>
            <a:r>
              <a:rPr lang="en-US" b="1" i="1" dirty="0" smtClean="0">
                <a:solidFill>
                  <a:srgbClr val="00B0F0"/>
                </a:solidFill>
              </a:rPr>
              <a:t>Hint: If you type “communitydata.ca/user” into your internet browser while you are logged into the site, you can see a list of all the files you’ve previously downloaded.</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92FE58E-90E4-440B-991E-605E150E259B}" type="datetime1">
              <a:rPr lang="en-CA" smtClean="0"/>
              <a:pPr/>
              <a:t>2016-05-25</a:t>
            </a:fld>
            <a:endParaRPr lang="en-CA" dirty="0"/>
          </a:p>
        </p:txBody>
      </p:sp>
      <p:sp>
        <p:nvSpPr>
          <p:cNvPr id="5" name="Slide Number Placeholder 4"/>
          <p:cNvSpPr>
            <a:spLocks noGrp="1"/>
          </p:cNvSpPr>
          <p:nvPr>
            <p:ph type="sldNum" sz="quarter" idx="12"/>
          </p:nvPr>
        </p:nvSpPr>
        <p:spPr/>
        <p:txBody>
          <a:bodyPr/>
          <a:lstStyle/>
          <a:p>
            <a:fld id="{C2BB63E6-1595-49DD-946C-2DD7DBDEF40D}" type="slidenum">
              <a:rPr lang="en-CA" smtClean="0"/>
              <a:pPr/>
              <a:t>22</a:t>
            </a:fld>
            <a:endParaRPr lang="en-CA" dirty="0"/>
          </a:p>
        </p:txBody>
      </p:sp>
      <p:sp>
        <p:nvSpPr>
          <p:cNvPr id="23" name="Title 1"/>
          <p:cNvSpPr>
            <a:spLocks noGrp="1"/>
          </p:cNvSpPr>
          <p:nvPr>
            <p:ph type="title"/>
          </p:nvPr>
        </p:nvSpPr>
        <p:spPr>
          <a:xfrm>
            <a:off x="2286000" y="457200"/>
            <a:ext cx="5638800" cy="533400"/>
          </a:xfrm>
        </p:spPr>
        <p:txBody>
          <a:bodyPr>
            <a:normAutofit/>
          </a:bodyPr>
          <a:lstStyle/>
          <a:p>
            <a:r>
              <a:rPr lang="en-US" dirty="0" smtClean="0"/>
              <a:t>Example #1: Save and unzip the file</a:t>
            </a:r>
            <a:endParaRPr lang="en-CA" dirty="0"/>
          </a:p>
        </p:txBody>
      </p:sp>
      <p:sp>
        <p:nvSpPr>
          <p:cNvPr id="11" name="Text Placeholder 6"/>
          <p:cNvSpPr>
            <a:spLocks noGrp="1"/>
          </p:cNvSpPr>
          <p:nvPr>
            <p:ph type="body" idx="4294967295"/>
          </p:nvPr>
        </p:nvSpPr>
        <p:spPr>
          <a:xfrm>
            <a:off x="533400" y="1371600"/>
            <a:ext cx="4495800" cy="4495800"/>
          </a:xfrm>
          <a:prstGeom prst="rect">
            <a:avLst/>
          </a:prstGeom>
        </p:spPr>
        <p:txBody>
          <a:bodyPr/>
          <a:lstStyle/>
          <a:p>
            <a:pPr algn="l">
              <a:spcBef>
                <a:spcPts val="0"/>
              </a:spcBef>
              <a:buFont typeface="Arial" pitchFamily="34" charset="0"/>
              <a:buChar char="•"/>
            </a:pPr>
            <a:r>
              <a:rPr lang="en-US" sz="2000" dirty="0" smtClean="0"/>
              <a:t>When the download starts, you will be prompted to “Open” “Save” / “Save as” / “Save and open” or “Cancel”.</a:t>
            </a:r>
          </a:p>
          <a:p>
            <a:pPr algn="l">
              <a:spcBef>
                <a:spcPts val="0"/>
              </a:spcBef>
              <a:buNone/>
            </a:pPr>
            <a:endParaRPr lang="en-US" sz="2000" dirty="0" smtClean="0"/>
          </a:p>
          <a:p>
            <a:pPr algn="l">
              <a:spcBef>
                <a:spcPts val="0"/>
              </a:spcBef>
              <a:buFont typeface="Arial" pitchFamily="34" charset="0"/>
              <a:buChar char="•"/>
            </a:pPr>
            <a:r>
              <a:rPr lang="en-US" sz="2000" dirty="0" smtClean="0"/>
              <a:t>Save the file to the appropriate place on your local hard drive or network drive.</a:t>
            </a:r>
          </a:p>
          <a:p>
            <a:pPr algn="l">
              <a:spcBef>
                <a:spcPts val="0"/>
              </a:spcBef>
              <a:buNone/>
            </a:pPr>
            <a:endParaRPr lang="en-US" sz="2000" dirty="0" smtClean="0"/>
          </a:p>
          <a:p>
            <a:pPr algn="l">
              <a:spcBef>
                <a:spcPts val="0"/>
              </a:spcBef>
              <a:buFont typeface="Arial" pitchFamily="34" charset="0"/>
              <a:buChar char="•"/>
            </a:pPr>
            <a:r>
              <a:rPr lang="en-US" sz="2000" dirty="0" smtClean="0"/>
              <a:t>Navigate to the folder where you saved the file.</a:t>
            </a:r>
          </a:p>
          <a:p>
            <a:pPr algn="l">
              <a:spcBef>
                <a:spcPts val="0"/>
              </a:spcBef>
              <a:buNone/>
            </a:pPr>
            <a:endParaRPr lang="en-US" sz="2000" dirty="0" smtClean="0"/>
          </a:p>
          <a:p>
            <a:pPr algn="l">
              <a:spcBef>
                <a:spcPts val="0"/>
              </a:spcBef>
              <a:buFont typeface="Arial" pitchFamily="34" charset="0"/>
              <a:buChar char="•"/>
            </a:pPr>
            <a:r>
              <a:rPr lang="en-US" sz="2000" dirty="0" smtClean="0"/>
              <a:t>Double click on the zipped folder to unzip.</a:t>
            </a:r>
          </a:p>
          <a:p>
            <a:pPr algn="l">
              <a:spcBef>
                <a:spcPts val="0"/>
              </a:spcBef>
              <a:buNone/>
            </a:pPr>
            <a:endParaRPr lang="en-US" sz="2000" dirty="0" smtClean="0"/>
          </a:p>
          <a:p>
            <a:pPr algn="l">
              <a:spcBef>
                <a:spcPts val="0"/>
              </a:spcBef>
              <a:buFont typeface="Arial" pitchFamily="34" charset="0"/>
              <a:buChar char="•"/>
            </a:pPr>
            <a:r>
              <a:rPr lang="en-US" sz="2000" dirty="0" smtClean="0"/>
              <a:t>Congratulations! You have downloaded the dataset.</a:t>
            </a:r>
          </a:p>
          <a:p>
            <a:pPr algn="l">
              <a:spcAft>
                <a:spcPts val="500"/>
              </a:spcAft>
              <a:buNone/>
            </a:pPr>
            <a:endParaRPr lang="en-CA" sz="2000" dirty="0"/>
          </a:p>
        </p:txBody>
      </p:sp>
      <p:pic>
        <p:nvPicPr>
          <p:cNvPr id="9218" name="Picture 2"/>
          <p:cNvPicPr>
            <a:picLocks noChangeAspect="1" noChangeArrowheads="1"/>
          </p:cNvPicPr>
          <p:nvPr/>
        </p:nvPicPr>
        <p:blipFill>
          <a:blip r:embed="rId3" cstate="print"/>
          <a:srcRect l="63680" t="34474" r="11067" b="17700"/>
          <a:stretch>
            <a:fillRect/>
          </a:stretch>
        </p:blipFill>
        <p:spPr bwMode="auto">
          <a:xfrm>
            <a:off x="5181600" y="3962400"/>
            <a:ext cx="3733800" cy="2209800"/>
          </a:xfrm>
          <a:prstGeom prst="rect">
            <a:avLst/>
          </a:prstGeom>
          <a:noFill/>
          <a:ln w="9525">
            <a:solidFill>
              <a:schemeClr val="tx1"/>
            </a:solidFill>
            <a:miter lim="800000"/>
            <a:headEnd/>
            <a:tailEnd/>
          </a:ln>
        </p:spPr>
      </p:pic>
      <p:sp>
        <p:nvSpPr>
          <p:cNvPr id="13" name="Rounded Rectangular Callout 12"/>
          <p:cNvSpPr/>
          <p:nvPr/>
        </p:nvSpPr>
        <p:spPr>
          <a:xfrm>
            <a:off x="5715000" y="914400"/>
            <a:ext cx="3124200" cy="2743200"/>
          </a:xfrm>
          <a:prstGeom prst="wedgeRoundRectCallout">
            <a:avLst>
              <a:gd name="adj1" fmla="val -75404"/>
              <a:gd name="adj2" fmla="val -8119"/>
              <a:gd name="adj3" fmla="val 16667"/>
            </a:avLst>
          </a:pr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TextBox 13"/>
          <p:cNvSpPr txBox="1"/>
          <p:nvPr/>
        </p:nvSpPr>
        <p:spPr>
          <a:xfrm>
            <a:off x="5867400" y="1019175"/>
            <a:ext cx="3038475" cy="2585323"/>
          </a:xfrm>
          <a:prstGeom prst="rect">
            <a:avLst/>
          </a:prstGeom>
          <a:noFill/>
        </p:spPr>
        <p:txBody>
          <a:bodyPr wrap="square" rtlCol="0">
            <a:spAutoFit/>
          </a:bodyPr>
          <a:lstStyle/>
          <a:p>
            <a:r>
              <a:rPr lang="en-US" b="1" i="1" dirty="0" smtClean="0">
                <a:solidFill>
                  <a:srgbClr val="00B0F0"/>
                </a:solidFill>
              </a:rPr>
              <a:t> Note: the files will usually be in .zip format, and will have long names using several letter and number codes. If you have trouble opening the zip folder, rename the folder when saving to your computer.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6"/>
          </p:nvPr>
        </p:nvSpPr>
        <p:spPr/>
      </p:sp>
      <p:sp>
        <p:nvSpPr>
          <p:cNvPr id="3" name="Date Placeholder 2"/>
          <p:cNvSpPr>
            <a:spLocks noGrp="1"/>
          </p:cNvSpPr>
          <p:nvPr>
            <p:ph type="dt" sz="half" idx="10"/>
          </p:nvPr>
        </p:nvSpPr>
        <p:spPr/>
        <p:txBody>
          <a:bodyPr/>
          <a:lstStyle/>
          <a:p>
            <a:fld id="{092FE58E-90E4-440B-991E-605E150E259B}" type="datetime1">
              <a:rPr lang="en-CA" smtClean="0"/>
              <a:pPr/>
              <a:t>2016-05-25</a:t>
            </a:fld>
            <a:endParaRPr lang="en-CA" dirty="0"/>
          </a:p>
        </p:txBody>
      </p:sp>
      <p:sp>
        <p:nvSpPr>
          <p:cNvPr id="5" name="Slide Number Placeholder 4"/>
          <p:cNvSpPr>
            <a:spLocks noGrp="1"/>
          </p:cNvSpPr>
          <p:nvPr>
            <p:ph type="sldNum" sz="quarter" idx="12"/>
          </p:nvPr>
        </p:nvSpPr>
        <p:spPr/>
        <p:txBody>
          <a:bodyPr/>
          <a:lstStyle/>
          <a:p>
            <a:fld id="{C2BB63E6-1595-49DD-946C-2DD7DBDEF40D}" type="slidenum">
              <a:rPr lang="en-CA" smtClean="0"/>
              <a:pPr/>
              <a:t>23</a:t>
            </a:fld>
            <a:endParaRPr lang="en-CA" dirty="0"/>
          </a:p>
        </p:txBody>
      </p:sp>
      <p:sp>
        <p:nvSpPr>
          <p:cNvPr id="12" name="Text Placeholder 11"/>
          <p:cNvSpPr>
            <a:spLocks noGrp="1"/>
          </p:cNvSpPr>
          <p:nvPr>
            <p:ph type="body" sz="quarter" idx="18"/>
          </p:nvPr>
        </p:nvSpPr>
        <p:spPr/>
        <p:txBody>
          <a:bodyPr/>
          <a:lstStyle/>
          <a:p>
            <a:endParaRPr lang="en-CA"/>
          </a:p>
        </p:txBody>
      </p:sp>
      <p:sp>
        <p:nvSpPr>
          <p:cNvPr id="13" name="Text Placeholder 5"/>
          <p:cNvSpPr>
            <a:spLocks noGrp="1"/>
          </p:cNvSpPr>
          <p:nvPr>
            <p:ph type="body" sz="quarter" idx="19"/>
          </p:nvPr>
        </p:nvSpPr>
        <p:spPr>
          <a:xfrm>
            <a:off x="0" y="2438400"/>
            <a:ext cx="9144000" cy="1828800"/>
          </a:xfrm>
        </p:spPr>
        <p:txBody>
          <a:bodyPr/>
          <a:lstStyle/>
          <a:p>
            <a:endParaRPr lang="en-CA" dirty="0"/>
          </a:p>
        </p:txBody>
      </p:sp>
      <p:sp>
        <p:nvSpPr>
          <p:cNvPr id="14" name="Text Placeholder 8"/>
          <p:cNvSpPr>
            <a:spLocks noGrp="1"/>
          </p:cNvSpPr>
          <p:nvPr>
            <p:ph type="body" sz="quarter" idx="4294967295"/>
          </p:nvPr>
        </p:nvSpPr>
        <p:spPr>
          <a:xfrm>
            <a:off x="838200" y="2438400"/>
            <a:ext cx="7696200" cy="1524000"/>
          </a:xfrm>
          <a:prstGeom prst="rect">
            <a:avLst/>
          </a:prstGeom>
        </p:spPr>
        <p:txBody>
          <a:bodyPr/>
          <a:lstStyle/>
          <a:p>
            <a:pPr algn="ctr">
              <a:buNone/>
            </a:pPr>
            <a:r>
              <a:rPr lang="en-US" b="1" dirty="0" smtClean="0">
                <a:solidFill>
                  <a:schemeClr val="accent1"/>
                </a:solidFill>
              </a:rPr>
              <a:t>EXAMPLE #2</a:t>
            </a:r>
          </a:p>
          <a:p>
            <a:pPr algn="ctr">
              <a:buNone/>
            </a:pPr>
            <a:r>
              <a:rPr lang="en-US" b="1" i="1" dirty="0" smtClean="0">
                <a:solidFill>
                  <a:schemeClr val="accent1"/>
                </a:solidFill>
              </a:rPr>
              <a:t>How many people living alone in Calgary are divorced?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92FE58E-90E4-440B-991E-605E150E259B}" type="datetime1">
              <a:rPr lang="en-CA" smtClean="0"/>
              <a:pPr/>
              <a:t>2016-05-25</a:t>
            </a:fld>
            <a:endParaRPr lang="en-CA" dirty="0"/>
          </a:p>
        </p:txBody>
      </p:sp>
      <p:sp>
        <p:nvSpPr>
          <p:cNvPr id="5" name="Slide Number Placeholder 4"/>
          <p:cNvSpPr>
            <a:spLocks noGrp="1"/>
          </p:cNvSpPr>
          <p:nvPr>
            <p:ph type="sldNum" sz="quarter" idx="12"/>
          </p:nvPr>
        </p:nvSpPr>
        <p:spPr/>
        <p:txBody>
          <a:bodyPr/>
          <a:lstStyle/>
          <a:p>
            <a:fld id="{C2BB63E6-1595-49DD-946C-2DD7DBDEF40D}" type="slidenum">
              <a:rPr lang="en-CA" smtClean="0"/>
              <a:pPr/>
              <a:t>24</a:t>
            </a:fld>
            <a:endParaRPr lang="en-CA" dirty="0"/>
          </a:p>
        </p:txBody>
      </p:sp>
      <p:sp>
        <p:nvSpPr>
          <p:cNvPr id="23" name="Title 1"/>
          <p:cNvSpPr>
            <a:spLocks noGrp="1"/>
          </p:cNvSpPr>
          <p:nvPr>
            <p:ph type="title"/>
          </p:nvPr>
        </p:nvSpPr>
        <p:spPr>
          <a:xfrm>
            <a:off x="2286000" y="457200"/>
            <a:ext cx="6553200" cy="533400"/>
          </a:xfrm>
        </p:spPr>
        <p:txBody>
          <a:bodyPr>
            <a:normAutofit/>
          </a:bodyPr>
          <a:lstStyle/>
          <a:p>
            <a:r>
              <a:rPr lang="en-US" dirty="0" smtClean="0"/>
              <a:t>Example #2: Finding the data</a:t>
            </a:r>
            <a:endParaRPr lang="en-CA" dirty="0"/>
          </a:p>
        </p:txBody>
      </p:sp>
      <p:sp>
        <p:nvSpPr>
          <p:cNvPr id="13" name="Text Placeholder 6"/>
          <p:cNvSpPr>
            <a:spLocks noGrp="1"/>
          </p:cNvSpPr>
          <p:nvPr>
            <p:ph type="body" idx="4294967295"/>
          </p:nvPr>
        </p:nvSpPr>
        <p:spPr>
          <a:xfrm>
            <a:off x="990600" y="1219200"/>
            <a:ext cx="7315200" cy="4495800"/>
          </a:xfrm>
          <a:prstGeom prst="rect">
            <a:avLst/>
          </a:prstGeom>
        </p:spPr>
        <p:txBody>
          <a:bodyPr/>
          <a:lstStyle/>
          <a:p>
            <a:pPr algn="l">
              <a:buFont typeface="Arial" pitchFamily="34" charset="0"/>
              <a:buChar char="•"/>
            </a:pPr>
            <a:r>
              <a:rPr lang="en-US" sz="2000" dirty="0" smtClean="0"/>
              <a:t>  </a:t>
            </a:r>
            <a:r>
              <a:rPr lang="en-US" sz="2000" b="1" u="sng" dirty="0" smtClean="0"/>
              <a:t>Step 1</a:t>
            </a:r>
            <a:r>
              <a:rPr lang="en-US" sz="2000" dirty="0" smtClean="0"/>
              <a:t>: What could you do to find out where data is located regarding people “living alone”?</a:t>
            </a:r>
          </a:p>
          <a:p>
            <a:pPr lvl="1"/>
            <a:r>
              <a:rPr lang="en-US" sz="1600" dirty="0" smtClean="0"/>
              <a:t>In the list of data tables Excel sheet, search for the word “alone” or the term “living alone”; make a note of which Data Group the table is located in </a:t>
            </a:r>
          </a:p>
          <a:p>
            <a:pPr lvl="1"/>
            <a:endParaRPr lang="en-US" sz="1600" dirty="0" smtClean="0"/>
          </a:p>
          <a:p>
            <a:r>
              <a:rPr lang="en-US" sz="2000" b="1" u="sng" dirty="0" smtClean="0"/>
              <a:t>Step 2</a:t>
            </a:r>
            <a:r>
              <a:rPr lang="en-US" sz="2000" b="1" dirty="0" smtClean="0"/>
              <a:t>: </a:t>
            </a:r>
            <a:r>
              <a:rPr lang="en-US" sz="2000" dirty="0" smtClean="0"/>
              <a:t>How could you use the information from Step 1 to find the data in the Catalogue?</a:t>
            </a:r>
          </a:p>
          <a:p>
            <a:pPr lvl="1"/>
            <a:r>
              <a:rPr lang="en-US" sz="1600" dirty="0" smtClean="0"/>
              <a:t>Under the “Find Data” tab of Communitydata.ca, scroll down to and click on the appropriate Data Group (in this case: Census, 2011 – Target group profile)</a:t>
            </a:r>
          </a:p>
          <a:p>
            <a:pPr lvl="1"/>
            <a:endParaRPr lang="en-US" sz="1600" dirty="0" smtClean="0"/>
          </a:p>
          <a:p>
            <a:pPr algn="l">
              <a:buNone/>
            </a:pPr>
            <a:endParaRPr lang="en-US" sz="1600" dirty="0" smtClean="0"/>
          </a:p>
          <a:p>
            <a:pPr algn="l">
              <a:buFont typeface="Arial" pitchFamily="34" charset="0"/>
              <a:buChar char="•"/>
            </a:pPr>
            <a:endParaRPr lang="en-US" sz="2000" dirty="0" smtClean="0"/>
          </a:p>
          <a:p>
            <a:pPr algn="l">
              <a:buNone/>
            </a:pPr>
            <a:endParaRPr lang="en-US" sz="20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92FE58E-90E4-440B-991E-605E150E259B}" type="datetime1">
              <a:rPr lang="en-CA" smtClean="0"/>
              <a:pPr/>
              <a:t>2016-05-25</a:t>
            </a:fld>
            <a:endParaRPr lang="en-CA" dirty="0"/>
          </a:p>
        </p:txBody>
      </p:sp>
      <p:sp>
        <p:nvSpPr>
          <p:cNvPr id="5" name="Slide Number Placeholder 4"/>
          <p:cNvSpPr>
            <a:spLocks noGrp="1"/>
          </p:cNvSpPr>
          <p:nvPr>
            <p:ph type="sldNum" sz="quarter" idx="12"/>
          </p:nvPr>
        </p:nvSpPr>
        <p:spPr/>
        <p:txBody>
          <a:bodyPr/>
          <a:lstStyle/>
          <a:p>
            <a:fld id="{C2BB63E6-1595-49DD-946C-2DD7DBDEF40D}" type="slidenum">
              <a:rPr lang="en-CA" smtClean="0"/>
              <a:pPr/>
              <a:t>25</a:t>
            </a:fld>
            <a:endParaRPr lang="en-CA" dirty="0"/>
          </a:p>
        </p:txBody>
      </p:sp>
      <p:sp>
        <p:nvSpPr>
          <p:cNvPr id="23" name="Title 1"/>
          <p:cNvSpPr>
            <a:spLocks noGrp="1"/>
          </p:cNvSpPr>
          <p:nvPr>
            <p:ph type="title"/>
          </p:nvPr>
        </p:nvSpPr>
        <p:spPr>
          <a:xfrm>
            <a:off x="2286000" y="457200"/>
            <a:ext cx="6553200" cy="533400"/>
          </a:xfrm>
        </p:spPr>
        <p:txBody>
          <a:bodyPr>
            <a:normAutofit/>
          </a:bodyPr>
          <a:lstStyle/>
          <a:p>
            <a:r>
              <a:rPr lang="en-US" dirty="0" smtClean="0"/>
              <a:t>Example #2: Downloading and saving data</a:t>
            </a:r>
            <a:endParaRPr lang="en-CA" dirty="0"/>
          </a:p>
        </p:txBody>
      </p:sp>
      <p:sp>
        <p:nvSpPr>
          <p:cNvPr id="13" name="Text Placeholder 6"/>
          <p:cNvSpPr>
            <a:spLocks noGrp="1"/>
          </p:cNvSpPr>
          <p:nvPr>
            <p:ph type="body" idx="4294967295"/>
          </p:nvPr>
        </p:nvSpPr>
        <p:spPr>
          <a:xfrm>
            <a:off x="990600" y="1219200"/>
            <a:ext cx="7315200" cy="4495800"/>
          </a:xfrm>
          <a:prstGeom prst="rect">
            <a:avLst/>
          </a:prstGeom>
        </p:spPr>
        <p:txBody>
          <a:bodyPr/>
          <a:lstStyle/>
          <a:p>
            <a:r>
              <a:rPr lang="en-US" sz="2000" b="1" u="sng" dirty="0" smtClean="0"/>
              <a:t>Step 3</a:t>
            </a:r>
            <a:r>
              <a:rPr lang="en-US" sz="2000" dirty="0" smtClean="0"/>
              <a:t>: How would you download and save the dataset to your computer?</a:t>
            </a:r>
          </a:p>
          <a:p>
            <a:pPr>
              <a:buNone/>
            </a:pPr>
            <a:endParaRPr lang="en-US" sz="2000" i="1" dirty="0" smtClean="0"/>
          </a:p>
          <a:p>
            <a:pPr lvl="1"/>
            <a:r>
              <a:rPr lang="en-US" sz="1600" dirty="0" smtClean="0"/>
              <a:t>Click on the first dataset in the list: “Target group profile of the population living alone, Census 2011”. </a:t>
            </a:r>
          </a:p>
          <a:p>
            <a:pPr lvl="1"/>
            <a:r>
              <a:rPr lang="en-US" sz="1600" dirty="0" smtClean="0"/>
              <a:t>Select the desire level of geography (PT CD CSD)</a:t>
            </a:r>
          </a:p>
          <a:p>
            <a:pPr lvl="1"/>
            <a:r>
              <a:rPr lang="en-US" sz="1600" dirty="0" smtClean="0"/>
              <a:t>Click “Add to Cart”</a:t>
            </a:r>
          </a:p>
          <a:p>
            <a:pPr lvl="1"/>
            <a:r>
              <a:rPr lang="en-US" sz="1600" dirty="0" smtClean="0"/>
              <a:t>Click “Checkout”</a:t>
            </a:r>
          </a:p>
          <a:p>
            <a:pPr lvl="1"/>
            <a:r>
              <a:rPr lang="en-US" sz="1600" dirty="0" smtClean="0"/>
              <a:t>Click “Submit Order”</a:t>
            </a:r>
          </a:p>
          <a:p>
            <a:pPr lvl="1"/>
            <a:r>
              <a:rPr lang="en-US" sz="1600" dirty="0" smtClean="0"/>
              <a:t>Click on the Filename &gt; “Save as”</a:t>
            </a:r>
          </a:p>
          <a:p>
            <a:pPr lvl="1"/>
            <a:r>
              <a:rPr lang="en-US" sz="1600" dirty="0" smtClean="0"/>
              <a:t>Rename the folder with a name that makes sense to you</a:t>
            </a:r>
          </a:p>
          <a:p>
            <a:pPr lvl="1"/>
            <a:r>
              <a:rPr lang="en-US" sz="1600" dirty="0" smtClean="0"/>
              <a:t>Navigate to the folder where you saved your dataset</a:t>
            </a:r>
          </a:p>
          <a:p>
            <a:pPr lvl="1"/>
            <a:r>
              <a:rPr lang="en-US" sz="1600" dirty="0" smtClean="0"/>
              <a:t>Unzip the folder</a:t>
            </a:r>
          </a:p>
          <a:p>
            <a:pPr lvl="1">
              <a:buNone/>
            </a:pPr>
            <a:endParaRPr lang="en-US" sz="1600" dirty="0" smtClean="0"/>
          </a:p>
          <a:p>
            <a:pPr algn="l">
              <a:buFont typeface="Arial" pitchFamily="34" charset="0"/>
              <a:buChar char="•"/>
            </a:pPr>
            <a:endParaRPr lang="en-US" sz="2000" dirty="0" smtClean="0"/>
          </a:p>
          <a:p>
            <a:pPr algn="l">
              <a:buNone/>
            </a:pPr>
            <a:endParaRPr lang="en-US" sz="2000" dirty="0" smtClean="0"/>
          </a:p>
        </p:txBody>
      </p:sp>
      <p:sp>
        <p:nvSpPr>
          <p:cNvPr id="14" name="Rounded Rectangular Callout 13"/>
          <p:cNvSpPr/>
          <p:nvPr/>
        </p:nvSpPr>
        <p:spPr>
          <a:xfrm>
            <a:off x="5029200" y="5334000"/>
            <a:ext cx="3819525" cy="762001"/>
          </a:xfrm>
          <a:prstGeom prst="wedgeRoundRectCallout">
            <a:avLst>
              <a:gd name="adj1" fmla="val -95706"/>
              <a:gd name="adj2" fmla="val -87304"/>
              <a:gd name="adj3" fmla="val 16667"/>
            </a:avLst>
          </a:pr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TextBox 14"/>
          <p:cNvSpPr txBox="1"/>
          <p:nvPr/>
        </p:nvSpPr>
        <p:spPr>
          <a:xfrm>
            <a:off x="5105400" y="5334001"/>
            <a:ext cx="3733800" cy="646331"/>
          </a:xfrm>
          <a:prstGeom prst="rect">
            <a:avLst/>
          </a:prstGeom>
          <a:noFill/>
        </p:spPr>
        <p:txBody>
          <a:bodyPr wrap="square" rtlCol="0">
            <a:spAutoFit/>
          </a:bodyPr>
          <a:lstStyle/>
          <a:p>
            <a:r>
              <a:rPr lang="en-US" b="1" i="1" dirty="0" smtClean="0">
                <a:solidFill>
                  <a:srgbClr val="00B0F0"/>
                </a:solidFill>
              </a:rPr>
              <a:t> These are the same steps we used in Example #1.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xEl>
                                              <p:pRg st="10" end="1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92FE58E-90E4-440B-991E-605E150E259B}" type="datetime1">
              <a:rPr lang="en-CA" smtClean="0"/>
              <a:pPr/>
              <a:t>2016-05-25</a:t>
            </a:fld>
            <a:endParaRPr lang="en-CA" dirty="0"/>
          </a:p>
        </p:txBody>
      </p:sp>
      <p:sp>
        <p:nvSpPr>
          <p:cNvPr id="5" name="Slide Number Placeholder 4"/>
          <p:cNvSpPr>
            <a:spLocks noGrp="1"/>
          </p:cNvSpPr>
          <p:nvPr>
            <p:ph type="sldNum" sz="quarter" idx="12"/>
          </p:nvPr>
        </p:nvSpPr>
        <p:spPr/>
        <p:txBody>
          <a:bodyPr/>
          <a:lstStyle/>
          <a:p>
            <a:fld id="{C2BB63E6-1595-49DD-946C-2DD7DBDEF40D}" type="slidenum">
              <a:rPr lang="en-CA" smtClean="0"/>
              <a:pPr/>
              <a:t>26</a:t>
            </a:fld>
            <a:endParaRPr lang="en-CA" dirty="0"/>
          </a:p>
        </p:txBody>
      </p:sp>
      <p:sp>
        <p:nvSpPr>
          <p:cNvPr id="23" name="Title 1"/>
          <p:cNvSpPr>
            <a:spLocks noGrp="1"/>
          </p:cNvSpPr>
          <p:nvPr>
            <p:ph type="title"/>
          </p:nvPr>
        </p:nvSpPr>
        <p:spPr>
          <a:xfrm>
            <a:off x="2286000" y="457200"/>
            <a:ext cx="6553200" cy="533400"/>
          </a:xfrm>
        </p:spPr>
        <p:txBody>
          <a:bodyPr>
            <a:normAutofit/>
          </a:bodyPr>
          <a:lstStyle/>
          <a:p>
            <a:r>
              <a:rPr lang="en-US" dirty="0" smtClean="0"/>
              <a:t>Example #2: Opening the .</a:t>
            </a:r>
            <a:r>
              <a:rPr lang="en-US" dirty="0" err="1" smtClean="0"/>
              <a:t>ivt</a:t>
            </a:r>
            <a:r>
              <a:rPr lang="en-US" dirty="0" smtClean="0"/>
              <a:t> file</a:t>
            </a:r>
            <a:endParaRPr lang="en-CA" dirty="0"/>
          </a:p>
        </p:txBody>
      </p:sp>
      <p:sp>
        <p:nvSpPr>
          <p:cNvPr id="13" name="Text Placeholder 6"/>
          <p:cNvSpPr>
            <a:spLocks noGrp="1"/>
          </p:cNvSpPr>
          <p:nvPr>
            <p:ph type="body" idx="4294967295"/>
          </p:nvPr>
        </p:nvSpPr>
        <p:spPr>
          <a:xfrm>
            <a:off x="457200" y="1371600"/>
            <a:ext cx="7315200" cy="4495800"/>
          </a:xfrm>
          <a:prstGeom prst="rect">
            <a:avLst/>
          </a:prstGeom>
        </p:spPr>
        <p:txBody>
          <a:bodyPr/>
          <a:lstStyle/>
          <a:p>
            <a:pPr algn="l">
              <a:buFont typeface="Arial" pitchFamily="34" charset="0"/>
              <a:buChar char="•"/>
            </a:pPr>
            <a:r>
              <a:rPr lang="en-US" sz="2000" dirty="0" smtClean="0"/>
              <a:t> </a:t>
            </a:r>
            <a:r>
              <a:rPr lang="en-US" sz="2000" b="1" u="sng" dirty="0" smtClean="0"/>
              <a:t>Step 4</a:t>
            </a:r>
            <a:r>
              <a:rPr lang="en-US" sz="2000" dirty="0" smtClean="0"/>
              <a:t>: In your folder with the unzipped .</a:t>
            </a:r>
            <a:r>
              <a:rPr lang="en-US" sz="2000" dirty="0" err="1" smtClean="0"/>
              <a:t>ivt</a:t>
            </a:r>
            <a:r>
              <a:rPr lang="en-US" sz="2000" dirty="0" smtClean="0"/>
              <a:t> file, double-click on the yellow icon</a:t>
            </a:r>
          </a:p>
          <a:p>
            <a:pPr lvl="1">
              <a:buNone/>
            </a:pPr>
            <a:endParaRPr lang="en-US" sz="1600" dirty="0" smtClean="0"/>
          </a:p>
          <a:p>
            <a:r>
              <a:rPr lang="en-US" sz="2000" b="1" u="sng" dirty="0" smtClean="0"/>
              <a:t>Step 5:</a:t>
            </a:r>
            <a:r>
              <a:rPr lang="en-US" sz="2000" dirty="0" smtClean="0"/>
              <a:t> Click File &gt; Summary to look at the metadata (notes about the dataset).</a:t>
            </a:r>
          </a:p>
          <a:p>
            <a:pPr algn="l">
              <a:buNone/>
            </a:pPr>
            <a:endParaRPr lang="en-US" sz="2000" dirty="0" smtClean="0"/>
          </a:p>
        </p:txBody>
      </p:sp>
      <p:pic>
        <p:nvPicPr>
          <p:cNvPr id="11268" name="Picture 4"/>
          <p:cNvPicPr>
            <a:picLocks noChangeAspect="1" noChangeArrowheads="1"/>
          </p:cNvPicPr>
          <p:nvPr/>
        </p:nvPicPr>
        <p:blipFill>
          <a:blip r:embed="rId2" cstate="print"/>
          <a:srcRect l="50000"/>
          <a:stretch>
            <a:fillRect/>
          </a:stretch>
        </p:blipFill>
        <p:spPr bwMode="auto">
          <a:xfrm>
            <a:off x="3352800" y="3276600"/>
            <a:ext cx="4876800" cy="3048000"/>
          </a:xfrm>
          <a:prstGeom prst="rect">
            <a:avLst/>
          </a:prstGeom>
          <a:noFill/>
          <a:ln w="9525">
            <a:noFill/>
            <a:miter lim="800000"/>
            <a:headEnd/>
            <a:tailEnd/>
          </a:ln>
        </p:spPr>
      </p:pic>
      <p:pic>
        <p:nvPicPr>
          <p:cNvPr id="11269" name="Picture 5"/>
          <p:cNvPicPr>
            <a:picLocks noChangeAspect="1" noChangeArrowheads="1"/>
          </p:cNvPicPr>
          <p:nvPr/>
        </p:nvPicPr>
        <p:blipFill>
          <a:blip r:embed="rId3" cstate="print"/>
          <a:srcRect/>
          <a:stretch>
            <a:fillRect/>
          </a:stretch>
        </p:blipFill>
        <p:spPr bwMode="auto">
          <a:xfrm>
            <a:off x="7772400" y="1143000"/>
            <a:ext cx="963613" cy="1148513"/>
          </a:xfrm>
          <a:prstGeom prst="rect">
            <a:avLst/>
          </a:prstGeom>
          <a:noFill/>
          <a:ln w="9525">
            <a:noFill/>
            <a:miter lim="800000"/>
            <a:headEnd/>
            <a:tailEnd/>
          </a:ln>
          <a:effectLst/>
        </p:spPr>
      </p:pic>
      <p:sp>
        <p:nvSpPr>
          <p:cNvPr id="8" name="Rounded Rectangular Callout 7"/>
          <p:cNvSpPr/>
          <p:nvPr/>
        </p:nvSpPr>
        <p:spPr>
          <a:xfrm>
            <a:off x="685800" y="4038600"/>
            <a:ext cx="2057400" cy="2057400"/>
          </a:xfrm>
          <a:prstGeom prst="wedgeRoundRectCallout">
            <a:avLst>
              <a:gd name="adj1" fmla="val 188454"/>
              <a:gd name="adj2" fmla="val -53562"/>
              <a:gd name="adj3" fmla="val 16667"/>
            </a:avLst>
          </a:pr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TextBox 8"/>
          <p:cNvSpPr txBox="1"/>
          <p:nvPr/>
        </p:nvSpPr>
        <p:spPr>
          <a:xfrm>
            <a:off x="762000" y="4191000"/>
            <a:ext cx="1981200" cy="1754326"/>
          </a:xfrm>
          <a:prstGeom prst="rect">
            <a:avLst/>
          </a:prstGeom>
          <a:noFill/>
        </p:spPr>
        <p:txBody>
          <a:bodyPr wrap="square" rtlCol="0">
            <a:spAutoFit/>
          </a:bodyPr>
          <a:lstStyle/>
          <a:p>
            <a:r>
              <a:rPr lang="en-US" b="1" i="1" dirty="0" smtClean="0">
                <a:solidFill>
                  <a:srgbClr val="00B0F0"/>
                </a:solidFill>
              </a:rPr>
              <a:t>Click on the “</a:t>
            </a:r>
            <a:r>
              <a:rPr lang="en-US" b="1" i="1" dirty="0" err="1" smtClean="0">
                <a:solidFill>
                  <a:srgbClr val="00B0F0"/>
                </a:solidFill>
              </a:rPr>
              <a:t>i</a:t>
            </a:r>
            <a:r>
              <a:rPr lang="en-US" b="1" i="1" dirty="0" smtClean="0">
                <a:solidFill>
                  <a:srgbClr val="00B0F0"/>
                </a:solidFill>
              </a:rPr>
              <a:t>” symbols in the blue circles to read notes &amp; definitions for the variables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92FE58E-90E4-440B-991E-605E150E259B}" type="datetime1">
              <a:rPr lang="en-CA" smtClean="0"/>
              <a:pPr/>
              <a:t>2016-05-25</a:t>
            </a:fld>
            <a:endParaRPr lang="en-CA" dirty="0"/>
          </a:p>
        </p:txBody>
      </p:sp>
      <p:sp>
        <p:nvSpPr>
          <p:cNvPr id="5" name="Slide Number Placeholder 4"/>
          <p:cNvSpPr>
            <a:spLocks noGrp="1"/>
          </p:cNvSpPr>
          <p:nvPr>
            <p:ph type="sldNum" sz="quarter" idx="12"/>
          </p:nvPr>
        </p:nvSpPr>
        <p:spPr/>
        <p:txBody>
          <a:bodyPr/>
          <a:lstStyle/>
          <a:p>
            <a:fld id="{C2BB63E6-1595-49DD-946C-2DD7DBDEF40D}" type="slidenum">
              <a:rPr lang="en-CA" smtClean="0"/>
              <a:pPr/>
              <a:t>27</a:t>
            </a:fld>
            <a:endParaRPr lang="en-CA" dirty="0"/>
          </a:p>
        </p:txBody>
      </p:sp>
      <p:sp>
        <p:nvSpPr>
          <p:cNvPr id="23" name="Title 1"/>
          <p:cNvSpPr>
            <a:spLocks noGrp="1"/>
          </p:cNvSpPr>
          <p:nvPr>
            <p:ph type="title"/>
          </p:nvPr>
        </p:nvSpPr>
        <p:spPr>
          <a:xfrm>
            <a:off x="2286000" y="457200"/>
            <a:ext cx="6553200" cy="533400"/>
          </a:xfrm>
        </p:spPr>
        <p:txBody>
          <a:bodyPr>
            <a:normAutofit/>
          </a:bodyPr>
          <a:lstStyle/>
          <a:p>
            <a:r>
              <a:rPr lang="en-US" dirty="0" smtClean="0"/>
              <a:t>Example #2: Browsing the dimensions</a:t>
            </a:r>
            <a:endParaRPr lang="en-CA" dirty="0"/>
          </a:p>
        </p:txBody>
      </p:sp>
      <p:sp>
        <p:nvSpPr>
          <p:cNvPr id="13" name="Text Placeholder 6"/>
          <p:cNvSpPr>
            <a:spLocks noGrp="1"/>
          </p:cNvSpPr>
          <p:nvPr>
            <p:ph type="body" idx="4294967295"/>
          </p:nvPr>
        </p:nvSpPr>
        <p:spPr>
          <a:xfrm>
            <a:off x="228600" y="1371600"/>
            <a:ext cx="7315200" cy="4495800"/>
          </a:xfrm>
          <a:prstGeom prst="rect">
            <a:avLst/>
          </a:prstGeom>
        </p:spPr>
        <p:txBody>
          <a:bodyPr/>
          <a:lstStyle/>
          <a:p>
            <a:pPr algn="l">
              <a:buFont typeface="Arial" pitchFamily="34" charset="0"/>
              <a:buChar char="•"/>
            </a:pPr>
            <a:r>
              <a:rPr lang="en-US" sz="2000" dirty="0" smtClean="0"/>
              <a:t> </a:t>
            </a:r>
            <a:r>
              <a:rPr lang="en-US" sz="2000" b="1" u="sng" dirty="0" smtClean="0"/>
              <a:t>Step 6</a:t>
            </a:r>
            <a:r>
              <a:rPr lang="en-US" sz="2000" dirty="0" smtClean="0"/>
              <a:t>: Use the drop-down list at the top to browse through the dimensions. How many dimensions are there?</a:t>
            </a:r>
          </a:p>
          <a:p>
            <a:pPr lvl="1"/>
            <a:r>
              <a:rPr lang="en-US" sz="1600" dirty="0" smtClean="0"/>
              <a:t>In this dataset, there are only 2 dimensions: Geography, and 2011 Census.</a:t>
            </a:r>
          </a:p>
          <a:p>
            <a:pPr lvl="1"/>
            <a:r>
              <a:rPr lang="en-US" sz="1600" dirty="0" smtClean="0"/>
              <a:t>The numbers at the bottom of the window tell you how many items within the dimension you are currently viewing / working with.</a:t>
            </a:r>
          </a:p>
          <a:p>
            <a:pPr lvl="1"/>
            <a:r>
              <a:rPr lang="en-US" sz="1600" dirty="0" smtClean="0"/>
              <a:t>With the Geography dimension active, click the “Display active dimension” button. Take a look, then close the window.</a:t>
            </a:r>
          </a:p>
          <a:p>
            <a:pPr lvl="1"/>
            <a:r>
              <a:rPr lang="en-US" sz="1600" dirty="0" smtClean="0"/>
              <a:t>Now make the 2011 Census dimension active, and click “Display active dimension”; take a look, then close.</a:t>
            </a:r>
          </a:p>
          <a:p>
            <a:pPr lvl="1">
              <a:buNone/>
            </a:pPr>
            <a:endParaRPr lang="en-US" sz="1600" dirty="0" smtClean="0"/>
          </a:p>
        </p:txBody>
      </p:sp>
      <p:pic>
        <p:nvPicPr>
          <p:cNvPr id="11268" name="Picture 4"/>
          <p:cNvPicPr>
            <a:picLocks noChangeAspect="1" noChangeArrowheads="1"/>
          </p:cNvPicPr>
          <p:nvPr/>
        </p:nvPicPr>
        <p:blipFill>
          <a:blip r:embed="rId2" cstate="print"/>
          <a:srcRect l="50000"/>
          <a:stretch>
            <a:fillRect/>
          </a:stretch>
        </p:blipFill>
        <p:spPr bwMode="auto">
          <a:xfrm>
            <a:off x="2362200" y="4267200"/>
            <a:ext cx="3657600" cy="2286000"/>
          </a:xfrm>
          <a:prstGeom prst="rect">
            <a:avLst/>
          </a:prstGeom>
          <a:noFill/>
          <a:ln w="9525">
            <a:noFill/>
            <a:miter lim="800000"/>
            <a:headEnd/>
            <a:tailEnd/>
          </a:ln>
        </p:spPr>
      </p:pic>
      <p:sp>
        <p:nvSpPr>
          <p:cNvPr id="15" name="Rounded Rectangular Callout 14"/>
          <p:cNvSpPr/>
          <p:nvPr/>
        </p:nvSpPr>
        <p:spPr>
          <a:xfrm>
            <a:off x="5867400" y="4648200"/>
            <a:ext cx="2667000" cy="1828800"/>
          </a:xfrm>
          <a:prstGeom prst="wedgeRoundRectCallout">
            <a:avLst>
              <a:gd name="adj1" fmla="val -86091"/>
              <a:gd name="adj2" fmla="val 50379"/>
              <a:gd name="adj3" fmla="val 16667"/>
            </a:avLst>
          </a:pr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TextBox 15"/>
          <p:cNvSpPr txBox="1"/>
          <p:nvPr/>
        </p:nvSpPr>
        <p:spPr>
          <a:xfrm>
            <a:off x="5943600" y="4724400"/>
            <a:ext cx="2743200" cy="1754326"/>
          </a:xfrm>
          <a:prstGeom prst="rect">
            <a:avLst/>
          </a:prstGeom>
          <a:noFill/>
        </p:spPr>
        <p:txBody>
          <a:bodyPr wrap="square" rtlCol="0">
            <a:spAutoFit/>
          </a:bodyPr>
          <a:lstStyle/>
          <a:p>
            <a:r>
              <a:rPr lang="en-US" b="1" i="1" dirty="0" smtClean="0">
                <a:solidFill>
                  <a:srgbClr val="00B0F0"/>
                </a:solidFill>
              </a:rPr>
              <a:t>“59337/59337” at the bottom  means we are currently viewing the data for all 59,337 geographic areas in the dataset </a:t>
            </a:r>
          </a:p>
        </p:txBody>
      </p:sp>
      <p:cxnSp>
        <p:nvCxnSpPr>
          <p:cNvPr id="17" name="Straight Arrow Connector 16"/>
          <p:cNvCxnSpPr/>
          <p:nvPr/>
        </p:nvCxnSpPr>
        <p:spPr>
          <a:xfrm>
            <a:off x="7543800" y="3810000"/>
            <a:ext cx="533400" cy="0"/>
          </a:xfrm>
          <a:prstGeom prst="straightConnector1">
            <a:avLst/>
          </a:prstGeom>
          <a:ln w="25400">
            <a:prstDash val="sysDot"/>
            <a:tailEnd type="triangle" w="lg" len="lg"/>
          </a:ln>
        </p:spPr>
        <p:style>
          <a:lnRef idx="1">
            <a:schemeClr val="accent1"/>
          </a:lnRef>
          <a:fillRef idx="0">
            <a:schemeClr val="accent1"/>
          </a:fillRef>
          <a:effectRef idx="0">
            <a:schemeClr val="accent1"/>
          </a:effectRef>
          <a:fontRef idx="minor">
            <a:schemeClr val="tx1"/>
          </a:fontRef>
        </p:style>
      </p:cxnSp>
      <p:pic>
        <p:nvPicPr>
          <p:cNvPr id="13315" name="Picture 3"/>
          <p:cNvPicPr>
            <a:picLocks noChangeAspect="1" noChangeArrowheads="1"/>
          </p:cNvPicPr>
          <p:nvPr/>
        </p:nvPicPr>
        <p:blipFill>
          <a:blip r:embed="rId3" cstate="print"/>
          <a:srcRect/>
          <a:stretch>
            <a:fillRect/>
          </a:stretch>
        </p:blipFill>
        <p:spPr bwMode="auto">
          <a:xfrm>
            <a:off x="8153400" y="3581400"/>
            <a:ext cx="503237" cy="49371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92FE58E-90E4-440B-991E-605E150E259B}" type="datetime1">
              <a:rPr lang="en-CA" smtClean="0"/>
              <a:pPr/>
              <a:t>2016-05-25</a:t>
            </a:fld>
            <a:endParaRPr lang="en-CA" dirty="0"/>
          </a:p>
        </p:txBody>
      </p:sp>
      <p:sp>
        <p:nvSpPr>
          <p:cNvPr id="5" name="Slide Number Placeholder 4"/>
          <p:cNvSpPr>
            <a:spLocks noGrp="1"/>
          </p:cNvSpPr>
          <p:nvPr>
            <p:ph type="sldNum" sz="quarter" idx="12"/>
          </p:nvPr>
        </p:nvSpPr>
        <p:spPr/>
        <p:txBody>
          <a:bodyPr/>
          <a:lstStyle/>
          <a:p>
            <a:fld id="{C2BB63E6-1595-49DD-946C-2DD7DBDEF40D}" type="slidenum">
              <a:rPr lang="en-CA" smtClean="0"/>
              <a:pPr/>
              <a:t>28</a:t>
            </a:fld>
            <a:endParaRPr lang="en-CA" dirty="0"/>
          </a:p>
        </p:txBody>
      </p:sp>
      <p:sp>
        <p:nvSpPr>
          <p:cNvPr id="23" name="Title 1"/>
          <p:cNvSpPr>
            <a:spLocks noGrp="1"/>
          </p:cNvSpPr>
          <p:nvPr>
            <p:ph type="title"/>
          </p:nvPr>
        </p:nvSpPr>
        <p:spPr>
          <a:xfrm>
            <a:off x="2286000" y="457200"/>
            <a:ext cx="6553200" cy="533400"/>
          </a:xfrm>
        </p:spPr>
        <p:txBody>
          <a:bodyPr>
            <a:normAutofit/>
          </a:bodyPr>
          <a:lstStyle/>
          <a:p>
            <a:r>
              <a:rPr lang="en-US" dirty="0" smtClean="0"/>
              <a:t>Example #2: Finding data for Calgary</a:t>
            </a:r>
            <a:endParaRPr lang="en-CA" dirty="0"/>
          </a:p>
        </p:txBody>
      </p:sp>
      <p:sp>
        <p:nvSpPr>
          <p:cNvPr id="13" name="Text Placeholder 6"/>
          <p:cNvSpPr>
            <a:spLocks noGrp="1"/>
          </p:cNvSpPr>
          <p:nvPr>
            <p:ph type="body" idx="4294967295"/>
          </p:nvPr>
        </p:nvSpPr>
        <p:spPr>
          <a:xfrm>
            <a:off x="990600" y="1371600"/>
            <a:ext cx="7696200" cy="4495800"/>
          </a:xfrm>
          <a:prstGeom prst="rect">
            <a:avLst/>
          </a:prstGeom>
        </p:spPr>
        <p:txBody>
          <a:bodyPr/>
          <a:lstStyle/>
          <a:p>
            <a:r>
              <a:rPr lang="en-US" sz="2000" b="1" u="sng" dirty="0" smtClean="0"/>
              <a:t>Step 7:</a:t>
            </a:r>
            <a:r>
              <a:rPr lang="en-US" sz="2000" dirty="0" smtClean="0"/>
              <a:t> Locate the data for just Calgary.</a:t>
            </a:r>
          </a:p>
          <a:p>
            <a:pPr lvl="1"/>
            <a:r>
              <a:rPr lang="en-US" sz="1600" dirty="0" smtClean="0"/>
              <a:t>With the “Geography” dimension highlighted, click on “Search”</a:t>
            </a:r>
          </a:p>
          <a:p>
            <a:pPr lvl="1"/>
            <a:r>
              <a:rPr lang="en-US" sz="1600" dirty="0" smtClean="0"/>
              <a:t>Within the search window, click “English </a:t>
            </a:r>
            <a:r>
              <a:rPr lang="en-US" sz="1600" dirty="0" err="1" smtClean="0"/>
              <a:t>Desc</a:t>
            </a:r>
            <a:r>
              <a:rPr lang="en-US" sz="1600" dirty="0" smtClean="0"/>
              <a:t>”, and type “Calgary” in the “Text to Find” field below. Ensure “Type of selection is set to “Reduce”</a:t>
            </a:r>
          </a:p>
          <a:p>
            <a:pPr lvl="1"/>
            <a:r>
              <a:rPr lang="en-US" sz="1600" dirty="0" smtClean="0"/>
              <a:t>Click OK</a:t>
            </a:r>
          </a:p>
          <a:p>
            <a:pPr algn="l">
              <a:buNone/>
            </a:pPr>
            <a:endParaRPr lang="en-US" sz="2000" dirty="0" smtClean="0"/>
          </a:p>
        </p:txBody>
      </p:sp>
      <p:pic>
        <p:nvPicPr>
          <p:cNvPr id="11266" name="Picture 2"/>
          <p:cNvPicPr>
            <a:picLocks noChangeAspect="1" noChangeArrowheads="1"/>
          </p:cNvPicPr>
          <p:nvPr/>
        </p:nvPicPr>
        <p:blipFill>
          <a:blip r:embed="rId2" cstate="print"/>
          <a:srcRect/>
          <a:stretch>
            <a:fillRect/>
          </a:stretch>
        </p:blipFill>
        <p:spPr bwMode="auto">
          <a:xfrm>
            <a:off x="533400" y="1447800"/>
            <a:ext cx="381000" cy="419100"/>
          </a:xfrm>
          <a:prstGeom prst="rect">
            <a:avLst/>
          </a:prstGeom>
          <a:noFill/>
          <a:ln w="9525">
            <a:noFill/>
            <a:miter lim="800000"/>
            <a:headEnd/>
            <a:tailEnd/>
          </a:ln>
        </p:spPr>
      </p:pic>
      <p:pic>
        <p:nvPicPr>
          <p:cNvPr id="12291" name="Picture 3"/>
          <p:cNvPicPr>
            <a:picLocks noChangeAspect="1" noChangeArrowheads="1"/>
          </p:cNvPicPr>
          <p:nvPr/>
        </p:nvPicPr>
        <p:blipFill>
          <a:blip r:embed="rId3" cstate="print"/>
          <a:srcRect l="50000"/>
          <a:stretch>
            <a:fillRect/>
          </a:stretch>
        </p:blipFill>
        <p:spPr bwMode="auto">
          <a:xfrm>
            <a:off x="762000" y="2971799"/>
            <a:ext cx="5562600" cy="3476625"/>
          </a:xfrm>
          <a:prstGeom prst="rect">
            <a:avLst/>
          </a:prstGeom>
          <a:noFill/>
          <a:ln w="9525">
            <a:noFill/>
            <a:miter lim="800000"/>
            <a:headEnd/>
            <a:tailEnd/>
          </a:ln>
        </p:spPr>
      </p:pic>
      <p:pic>
        <p:nvPicPr>
          <p:cNvPr id="12295" name="Picture 7"/>
          <p:cNvPicPr>
            <a:picLocks noChangeAspect="1" noChangeArrowheads="1"/>
          </p:cNvPicPr>
          <p:nvPr/>
        </p:nvPicPr>
        <p:blipFill>
          <a:blip r:embed="rId4" cstate="print"/>
          <a:srcRect/>
          <a:stretch>
            <a:fillRect/>
          </a:stretch>
        </p:blipFill>
        <p:spPr bwMode="auto">
          <a:xfrm>
            <a:off x="8305800" y="1600200"/>
            <a:ext cx="622300" cy="490537"/>
          </a:xfrm>
          <a:prstGeom prst="rect">
            <a:avLst/>
          </a:prstGeom>
          <a:noFill/>
          <a:ln w="9525">
            <a:noFill/>
            <a:miter lim="800000"/>
            <a:headEnd/>
            <a:tailEnd/>
          </a:ln>
          <a:effectLst/>
        </p:spPr>
      </p:pic>
      <p:cxnSp>
        <p:nvCxnSpPr>
          <p:cNvPr id="24" name="Straight Arrow Connector 23"/>
          <p:cNvCxnSpPr/>
          <p:nvPr/>
        </p:nvCxnSpPr>
        <p:spPr>
          <a:xfrm>
            <a:off x="7620000" y="1905000"/>
            <a:ext cx="533400" cy="0"/>
          </a:xfrm>
          <a:prstGeom prst="straightConnector1">
            <a:avLst/>
          </a:prstGeom>
          <a:ln w="25400">
            <a:prstDash val="sysDot"/>
            <a:tailEnd type="triangle" w="lg" len="lg"/>
          </a:ln>
        </p:spPr>
        <p:style>
          <a:lnRef idx="1">
            <a:schemeClr val="accent1"/>
          </a:lnRef>
          <a:fillRef idx="0">
            <a:schemeClr val="accent1"/>
          </a:fillRef>
          <a:effectRef idx="0">
            <a:schemeClr val="accent1"/>
          </a:effectRef>
          <a:fontRef idx="minor">
            <a:schemeClr val="tx1"/>
          </a:fontRef>
        </p:style>
      </p:cxnSp>
      <p:sp>
        <p:nvSpPr>
          <p:cNvPr id="25" name="Rounded Rectangular Callout 24"/>
          <p:cNvSpPr/>
          <p:nvPr/>
        </p:nvSpPr>
        <p:spPr>
          <a:xfrm>
            <a:off x="6705600" y="3505200"/>
            <a:ext cx="2133600" cy="2286000"/>
          </a:xfrm>
          <a:prstGeom prst="wedgeRoundRectCallout">
            <a:avLst>
              <a:gd name="adj1" fmla="val -238163"/>
              <a:gd name="adj2" fmla="val -65037"/>
              <a:gd name="adj3" fmla="val 16667"/>
            </a:avLst>
          </a:pr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TextBox 25"/>
          <p:cNvSpPr txBox="1"/>
          <p:nvPr/>
        </p:nvSpPr>
        <p:spPr>
          <a:xfrm>
            <a:off x="6740768" y="3581400"/>
            <a:ext cx="2250831" cy="2031325"/>
          </a:xfrm>
          <a:prstGeom prst="rect">
            <a:avLst/>
          </a:prstGeom>
          <a:noFill/>
        </p:spPr>
        <p:txBody>
          <a:bodyPr wrap="square" rtlCol="0">
            <a:spAutoFit/>
          </a:bodyPr>
          <a:lstStyle/>
          <a:p>
            <a:r>
              <a:rPr lang="en-US" b="1" i="1" dirty="0" smtClean="0">
                <a:solidFill>
                  <a:srgbClr val="00B0F0"/>
                </a:solidFill>
              </a:rPr>
              <a:t>Hint: hovering your cursor over the buttons at the top will bring up text telling you what that button does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92FE58E-90E4-440B-991E-605E150E259B}" type="datetime1">
              <a:rPr lang="en-CA" smtClean="0"/>
              <a:pPr/>
              <a:t>2016-05-25</a:t>
            </a:fld>
            <a:endParaRPr lang="en-CA" dirty="0"/>
          </a:p>
        </p:txBody>
      </p:sp>
      <p:sp>
        <p:nvSpPr>
          <p:cNvPr id="5" name="Slide Number Placeholder 4"/>
          <p:cNvSpPr>
            <a:spLocks noGrp="1"/>
          </p:cNvSpPr>
          <p:nvPr>
            <p:ph type="sldNum" sz="quarter" idx="12"/>
          </p:nvPr>
        </p:nvSpPr>
        <p:spPr/>
        <p:txBody>
          <a:bodyPr/>
          <a:lstStyle/>
          <a:p>
            <a:fld id="{C2BB63E6-1595-49DD-946C-2DD7DBDEF40D}" type="slidenum">
              <a:rPr lang="en-CA" smtClean="0"/>
              <a:pPr/>
              <a:t>29</a:t>
            </a:fld>
            <a:endParaRPr lang="en-CA" dirty="0"/>
          </a:p>
        </p:txBody>
      </p:sp>
      <p:sp>
        <p:nvSpPr>
          <p:cNvPr id="23" name="Title 1"/>
          <p:cNvSpPr>
            <a:spLocks noGrp="1"/>
          </p:cNvSpPr>
          <p:nvPr>
            <p:ph type="title"/>
          </p:nvPr>
        </p:nvSpPr>
        <p:spPr>
          <a:xfrm>
            <a:off x="2286000" y="457200"/>
            <a:ext cx="6553200" cy="533400"/>
          </a:xfrm>
        </p:spPr>
        <p:txBody>
          <a:bodyPr>
            <a:normAutofit fontScale="90000"/>
          </a:bodyPr>
          <a:lstStyle/>
          <a:p>
            <a:r>
              <a:rPr lang="en-US" dirty="0" smtClean="0"/>
              <a:t>Example #2: Locate data on number divorced</a:t>
            </a:r>
            <a:endParaRPr lang="en-CA" dirty="0"/>
          </a:p>
        </p:txBody>
      </p:sp>
      <p:sp>
        <p:nvSpPr>
          <p:cNvPr id="13" name="Text Placeholder 6"/>
          <p:cNvSpPr>
            <a:spLocks noGrp="1"/>
          </p:cNvSpPr>
          <p:nvPr>
            <p:ph type="body" idx="4294967295"/>
          </p:nvPr>
        </p:nvSpPr>
        <p:spPr>
          <a:xfrm>
            <a:off x="990600" y="1371600"/>
            <a:ext cx="7696200" cy="4495800"/>
          </a:xfrm>
          <a:prstGeom prst="rect">
            <a:avLst/>
          </a:prstGeom>
        </p:spPr>
        <p:txBody>
          <a:bodyPr/>
          <a:lstStyle/>
          <a:p>
            <a:r>
              <a:rPr lang="en-US" sz="2000" b="1" u="sng" dirty="0" smtClean="0"/>
              <a:t>Step 8:</a:t>
            </a:r>
            <a:r>
              <a:rPr lang="en-US" sz="2000" dirty="0" smtClean="0"/>
              <a:t> Locate the rows with the “divorced” information.</a:t>
            </a:r>
          </a:p>
          <a:p>
            <a:pPr lvl="1"/>
            <a:r>
              <a:rPr lang="en-US" sz="1600" dirty="0" smtClean="0"/>
              <a:t>With the “2011 Census” dimension highlighted, click on “Search”</a:t>
            </a:r>
          </a:p>
          <a:p>
            <a:pPr lvl="1"/>
            <a:r>
              <a:rPr lang="en-US" sz="1600" dirty="0" smtClean="0"/>
              <a:t>Within the search window, click “English </a:t>
            </a:r>
            <a:r>
              <a:rPr lang="en-US" sz="1600" dirty="0" err="1" smtClean="0"/>
              <a:t>Desc</a:t>
            </a:r>
            <a:r>
              <a:rPr lang="en-US" sz="1600" dirty="0" smtClean="0"/>
              <a:t>”, and type “divorced” in the “Text to Find” field below. Ensure “Type of selection is set to “Reduce”</a:t>
            </a:r>
          </a:p>
          <a:p>
            <a:pPr lvl="1"/>
            <a:r>
              <a:rPr lang="en-US" sz="1600" dirty="0" smtClean="0"/>
              <a:t>Click OK</a:t>
            </a:r>
          </a:p>
          <a:p>
            <a:pPr lvl="1"/>
            <a:r>
              <a:rPr lang="en-US" sz="1600" dirty="0" smtClean="0"/>
              <a:t>Three rows containing “Divorced” will appear. Click on the first cell (with the value of 26,530). Then right-click on the 2011 Census dimension and select “Show All“</a:t>
            </a:r>
          </a:p>
          <a:p>
            <a:pPr lvl="1"/>
            <a:r>
              <a:rPr lang="en-US" sz="1600" dirty="0" smtClean="0"/>
              <a:t>Scroll down until you see the cell that is outlined in black.</a:t>
            </a:r>
          </a:p>
          <a:p>
            <a:pPr lvl="1"/>
            <a:r>
              <a:rPr lang="en-US" sz="1600" dirty="0" smtClean="0"/>
              <a:t>There are </a:t>
            </a:r>
            <a:r>
              <a:rPr lang="en-US" sz="1600" b="1" u="sng" dirty="0" smtClean="0"/>
              <a:t>26,530</a:t>
            </a:r>
            <a:r>
              <a:rPr lang="en-US" sz="1600" dirty="0" smtClean="0"/>
              <a:t> people living alone in Calgary who are divorced.</a:t>
            </a:r>
          </a:p>
          <a:p>
            <a:pPr algn="l">
              <a:buNone/>
            </a:pPr>
            <a:endParaRPr lang="en-US" sz="2000" dirty="0" smtClean="0"/>
          </a:p>
        </p:txBody>
      </p:sp>
      <p:pic>
        <p:nvPicPr>
          <p:cNvPr id="11266" name="Picture 2"/>
          <p:cNvPicPr>
            <a:picLocks noChangeAspect="1" noChangeArrowheads="1"/>
          </p:cNvPicPr>
          <p:nvPr/>
        </p:nvPicPr>
        <p:blipFill>
          <a:blip r:embed="rId2" cstate="print"/>
          <a:srcRect/>
          <a:stretch>
            <a:fillRect/>
          </a:stretch>
        </p:blipFill>
        <p:spPr bwMode="auto">
          <a:xfrm>
            <a:off x="533400" y="1447800"/>
            <a:ext cx="381000" cy="419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Community Data Program (CDP)</a:t>
            </a:r>
            <a:endParaRPr lang="en-CA" dirty="0"/>
          </a:p>
        </p:txBody>
      </p:sp>
      <p:sp>
        <p:nvSpPr>
          <p:cNvPr id="3" name="Date Placeholder 2"/>
          <p:cNvSpPr>
            <a:spLocks noGrp="1"/>
          </p:cNvSpPr>
          <p:nvPr>
            <p:ph type="dt" sz="half" idx="10"/>
          </p:nvPr>
        </p:nvSpPr>
        <p:spPr/>
        <p:txBody>
          <a:bodyPr/>
          <a:lstStyle/>
          <a:p>
            <a:fld id="{092FE58E-90E4-440B-991E-605E150E259B}" type="datetime1">
              <a:rPr lang="en-CA" smtClean="0"/>
              <a:pPr/>
              <a:t>2016-05-25</a:t>
            </a:fld>
            <a:endParaRPr lang="en-CA" dirty="0"/>
          </a:p>
        </p:txBody>
      </p:sp>
      <p:sp>
        <p:nvSpPr>
          <p:cNvPr id="5" name="Slide Number Placeholder 4"/>
          <p:cNvSpPr>
            <a:spLocks noGrp="1"/>
          </p:cNvSpPr>
          <p:nvPr>
            <p:ph type="sldNum" sz="quarter" idx="12"/>
          </p:nvPr>
        </p:nvSpPr>
        <p:spPr/>
        <p:txBody>
          <a:bodyPr/>
          <a:lstStyle/>
          <a:p>
            <a:fld id="{C2BB63E6-1595-49DD-946C-2DD7DBDEF40D}" type="slidenum">
              <a:rPr lang="en-CA" smtClean="0"/>
              <a:pPr/>
              <a:t>3</a:t>
            </a:fld>
            <a:endParaRPr lang="en-CA" dirty="0"/>
          </a:p>
        </p:txBody>
      </p:sp>
      <p:sp>
        <p:nvSpPr>
          <p:cNvPr id="7" name="Text Placeholder 6"/>
          <p:cNvSpPr>
            <a:spLocks noGrp="1"/>
          </p:cNvSpPr>
          <p:nvPr>
            <p:ph type="body" idx="18"/>
          </p:nvPr>
        </p:nvSpPr>
        <p:spPr>
          <a:xfrm>
            <a:off x="990600" y="1371600"/>
            <a:ext cx="7315200" cy="4495800"/>
          </a:xfrm>
        </p:spPr>
        <p:txBody>
          <a:bodyPr/>
          <a:lstStyle/>
          <a:p>
            <a:pPr marL="171450" indent="-171450" algn="l">
              <a:spcBef>
                <a:spcPts val="0"/>
              </a:spcBef>
              <a:buFont typeface="Arial" pitchFamily="34" charset="0"/>
              <a:buChar char="•"/>
            </a:pPr>
            <a:r>
              <a:rPr lang="en-US" sz="2000" dirty="0" smtClean="0"/>
              <a:t> Partnership between the Canadian Council on Social Development and Statistics Canada</a:t>
            </a:r>
          </a:p>
          <a:p>
            <a:pPr marL="171450" indent="-171450" algn="l">
              <a:spcBef>
                <a:spcPts val="0"/>
              </a:spcBef>
            </a:pPr>
            <a:endParaRPr lang="en-US" sz="2000" dirty="0" smtClean="0"/>
          </a:p>
          <a:p>
            <a:pPr marL="171450" indent="-171450" algn="l">
              <a:spcBef>
                <a:spcPts val="0"/>
              </a:spcBef>
              <a:buFont typeface="Arial" pitchFamily="34" charset="0"/>
              <a:buChar char="•"/>
            </a:pPr>
            <a:r>
              <a:rPr lang="en-US" sz="2000" dirty="0" smtClean="0"/>
              <a:t> Made up of 31 local consortia</a:t>
            </a:r>
          </a:p>
          <a:p>
            <a:pPr marL="171450" indent="-171450" algn="l">
              <a:spcBef>
                <a:spcPts val="0"/>
              </a:spcBef>
            </a:pPr>
            <a:endParaRPr lang="en-US" sz="2000" dirty="0" smtClean="0"/>
          </a:p>
          <a:p>
            <a:pPr marL="171450" indent="-171450" algn="l">
              <a:spcBef>
                <a:spcPts val="0"/>
              </a:spcBef>
              <a:buFont typeface="Arial" pitchFamily="34" charset="0"/>
              <a:buChar char="•"/>
            </a:pPr>
            <a:r>
              <a:rPr lang="en-US" sz="2000" dirty="0" smtClean="0"/>
              <a:t> Members include over 50 Canadian municipalities and over 1000 users</a:t>
            </a:r>
          </a:p>
          <a:p>
            <a:pPr marL="171450" indent="-171450" algn="l">
              <a:spcBef>
                <a:spcPts val="0"/>
              </a:spcBef>
            </a:pPr>
            <a:endParaRPr lang="en-US" sz="2000" dirty="0" smtClean="0"/>
          </a:p>
          <a:p>
            <a:pPr marL="171450" indent="-171450" algn="l">
              <a:spcBef>
                <a:spcPts val="0"/>
              </a:spcBef>
              <a:buFont typeface="Arial" pitchFamily="34" charset="0"/>
              <a:buChar char="•"/>
            </a:pPr>
            <a:r>
              <a:rPr lang="en-US" sz="2000" dirty="0" smtClean="0"/>
              <a:t> Facilitates community access to data from Statistics Canada and other providers</a:t>
            </a:r>
          </a:p>
          <a:p>
            <a:pPr algn="l">
              <a:buFont typeface="Arial" pitchFamily="34" charset="0"/>
              <a:buChar char="•"/>
            </a:pPr>
            <a:endParaRPr lang="en-CA" sz="20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92FE58E-90E4-440B-991E-605E150E259B}" type="datetime1">
              <a:rPr lang="en-CA" smtClean="0"/>
              <a:pPr/>
              <a:t>2016-05-25</a:t>
            </a:fld>
            <a:endParaRPr lang="en-CA" dirty="0"/>
          </a:p>
        </p:txBody>
      </p:sp>
      <p:sp>
        <p:nvSpPr>
          <p:cNvPr id="5" name="Slide Number Placeholder 4"/>
          <p:cNvSpPr>
            <a:spLocks noGrp="1"/>
          </p:cNvSpPr>
          <p:nvPr>
            <p:ph type="sldNum" sz="quarter" idx="12"/>
          </p:nvPr>
        </p:nvSpPr>
        <p:spPr/>
        <p:txBody>
          <a:bodyPr/>
          <a:lstStyle/>
          <a:p>
            <a:fld id="{C2BB63E6-1595-49DD-946C-2DD7DBDEF40D}" type="slidenum">
              <a:rPr lang="en-CA" smtClean="0"/>
              <a:pPr/>
              <a:t>30</a:t>
            </a:fld>
            <a:endParaRPr lang="en-CA" dirty="0"/>
          </a:p>
        </p:txBody>
      </p:sp>
      <p:sp>
        <p:nvSpPr>
          <p:cNvPr id="23" name="Title 1"/>
          <p:cNvSpPr>
            <a:spLocks noGrp="1"/>
          </p:cNvSpPr>
          <p:nvPr>
            <p:ph type="title"/>
          </p:nvPr>
        </p:nvSpPr>
        <p:spPr>
          <a:xfrm>
            <a:off x="2286000" y="457200"/>
            <a:ext cx="6553200" cy="533400"/>
          </a:xfrm>
        </p:spPr>
        <p:txBody>
          <a:bodyPr>
            <a:normAutofit/>
          </a:bodyPr>
          <a:lstStyle/>
          <a:p>
            <a:r>
              <a:rPr lang="en-US" dirty="0" smtClean="0"/>
              <a:t>Example #2: Understanding indentation</a:t>
            </a:r>
            <a:endParaRPr lang="en-CA" dirty="0"/>
          </a:p>
        </p:txBody>
      </p:sp>
      <p:sp>
        <p:nvSpPr>
          <p:cNvPr id="13" name="Text Placeholder 6"/>
          <p:cNvSpPr>
            <a:spLocks noGrp="1"/>
          </p:cNvSpPr>
          <p:nvPr>
            <p:ph type="body" idx="4294967295"/>
          </p:nvPr>
        </p:nvSpPr>
        <p:spPr>
          <a:xfrm>
            <a:off x="990600" y="1371600"/>
            <a:ext cx="7696200" cy="4495800"/>
          </a:xfrm>
          <a:prstGeom prst="rect">
            <a:avLst/>
          </a:prstGeom>
        </p:spPr>
        <p:txBody>
          <a:bodyPr/>
          <a:lstStyle/>
          <a:p>
            <a:r>
              <a:rPr lang="en-US" sz="2000" dirty="0" smtClean="0"/>
              <a:t>In all the target group profiles, the characteristics are usually presented for the total population, then for males, then for females.</a:t>
            </a:r>
          </a:p>
          <a:p>
            <a:pPr lvl="1"/>
            <a:r>
              <a:rPr lang="en-US" sz="1600" dirty="0" smtClean="0"/>
              <a:t>So the same item (in this case, re: marital status) appear three times.</a:t>
            </a:r>
          </a:p>
          <a:p>
            <a:pPr lvl="1"/>
            <a:r>
              <a:rPr lang="en-US" sz="1600" dirty="0" smtClean="0"/>
              <a:t>Indented characteristics are sub-sets of the characteristic above (i.e. “male” is a sub-set of “total population”).</a:t>
            </a:r>
          </a:p>
          <a:p>
            <a:pPr algn="l">
              <a:buNone/>
            </a:pPr>
            <a:endParaRPr lang="en-US" sz="2000" dirty="0" smtClean="0"/>
          </a:p>
        </p:txBody>
      </p:sp>
      <p:pic>
        <p:nvPicPr>
          <p:cNvPr id="15362" name="Picture 2"/>
          <p:cNvPicPr>
            <a:picLocks noChangeAspect="1" noChangeArrowheads="1"/>
          </p:cNvPicPr>
          <p:nvPr/>
        </p:nvPicPr>
        <p:blipFill>
          <a:blip r:embed="rId2" cstate="print"/>
          <a:srcRect l="713" t="17262" r="44418" b="23429"/>
          <a:stretch>
            <a:fillRect/>
          </a:stretch>
        </p:blipFill>
        <p:spPr bwMode="auto">
          <a:xfrm>
            <a:off x="2286000" y="3215018"/>
            <a:ext cx="4953000" cy="3338182"/>
          </a:xfrm>
          <a:prstGeom prst="rect">
            <a:avLst/>
          </a:prstGeom>
          <a:noFill/>
          <a:ln w="9525">
            <a:noFill/>
            <a:miter lim="800000"/>
            <a:headEnd/>
            <a:tailEnd/>
          </a:ln>
        </p:spPr>
      </p:pic>
      <p:sp>
        <p:nvSpPr>
          <p:cNvPr id="11" name="Left Brace 10"/>
          <p:cNvSpPr/>
          <p:nvPr/>
        </p:nvSpPr>
        <p:spPr>
          <a:xfrm>
            <a:off x="1981200" y="3200400"/>
            <a:ext cx="228600" cy="1066800"/>
          </a:xfrm>
          <a:prstGeom prst="leftBrac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4" name="Left Brace 13"/>
          <p:cNvSpPr/>
          <p:nvPr/>
        </p:nvSpPr>
        <p:spPr>
          <a:xfrm>
            <a:off x="1981200" y="4343400"/>
            <a:ext cx="228600" cy="990600"/>
          </a:xfrm>
          <a:prstGeom prst="leftBrac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5" name="Left Brace 14"/>
          <p:cNvSpPr/>
          <p:nvPr/>
        </p:nvSpPr>
        <p:spPr>
          <a:xfrm>
            <a:off x="1990725" y="5400675"/>
            <a:ext cx="228600" cy="1066800"/>
          </a:xfrm>
          <a:prstGeom prst="leftBrac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6" name="TextBox 15"/>
          <p:cNvSpPr txBox="1"/>
          <p:nvPr/>
        </p:nvSpPr>
        <p:spPr>
          <a:xfrm>
            <a:off x="1066800" y="3581400"/>
            <a:ext cx="914400" cy="369332"/>
          </a:xfrm>
          <a:prstGeom prst="rect">
            <a:avLst/>
          </a:prstGeom>
          <a:noFill/>
        </p:spPr>
        <p:txBody>
          <a:bodyPr wrap="square" rtlCol="0">
            <a:spAutoFit/>
          </a:bodyPr>
          <a:lstStyle/>
          <a:p>
            <a:pPr algn="r"/>
            <a:r>
              <a:rPr lang="en-US" b="1" dirty="0" smtClean="0">
                <a:solidFill>
                  <a:srgbClr val="C8102E"/>
                </a:solidFill>
              </a:rPr>
              <a:t>Total</a:t>
            </a:r>
            <a:endParaRPr lang="en-CA" b="1" dirty="0">
              <a:solidFill>
                <a:srgbClr val="C8102E"/>
              </a:solidFill>
            </a:endParaRPr>
          </a:p>
        </p:txBody>
      </p:sp>
      <p:sp>
        <p:nvSpPr>
          <p:cNvPr id="17" name="TextBox 16"/>
          <p:cNvSpPr txBox="1"/>
          <p:nvPr/>
        </p:nvSpPr>
        <p:spPr>
          <a:xfrm>
            <a:off x="1066800" y="4648200"/>
            <a:ext cx="914400" cy="369332"/>
          </a:xfrm>
          <a:prstGeom prst="rect">
            <a:avLst/>
          </a:prstGeom>
          <a:noFill/>
        </p:spPr>
        <p:txBody>
          <a:bodyPr wrap="square" rtlCol="0">
            <a:spAutoFit/>
          </a:bodyPr>
          <a:lstStyle/>
          <a:p>
            <a:pPr algn="r"/>
            <a:r>
              <a:rPr lang="en-US" b="1" dirty="0" smtClean="0">
                <a:solidFill>
                  <a:srgbClr val="C8102E"/>
                </a:solidFill>
              </a:rPr>
              <a:t>Males</a:t>
            </a:r>
            <a:endParaRPr lang="en-CA" b="1" dirty="0">
              <a:solidFill>
                <a:srgbClr val="C8102E"/>
              </a:solidFill>
            </a:endParaRPr>
          </a:p>
        </p:txBody>
      </p:sp>
      <p:sp>
        <p:nvSpPr>
          <p:cNvPr id="18" name="TextBox 17"/>
          <p:cNvSpPr txBox="1"/>
          <p:nvPr/>
        </p:nvSpPr>
        <p:spPr>
          <a:xfrm>
            <a:off x="762000" y="5715000"/>
            <a:ext cx="1219200" cy="369332"/>
          </a:xfrm>
          <a:prstGeom prst="rect">
            <a:avLst/>
          </a:prstGeom>
          <a:noFill/>
        </p:spPr>
        <p:txBody>
          <a:bodyPr wrap="square" rtlCol="0">
            <a:spAutoFit/>
          </a:bodyPr>
          <a:lstStyle/>
          <a:p>
            <a:pPr algn="r"/>
            <a:r>
              <a:rPr lang="en-US" b="1" dirty="0" smtClean="0">
                <a:solidFill>
                  <a:srgbClr val="C8102E"/>
                </a:solidFill>
              </a:rPr>
              <a:t>Females</a:t>
            </a:r>
            <a:endParaRPr lang="en-CA" b="1" dirty="0">
              <a:solidFill>
                <a:srgbClr val="C8102E"/>
              </a:solidFill>
            </a:endParaRPr>
          </a:p>
        </p:txBody>
      </p:sp>
      <p:sp>
        <p:nvSpPr>
          <p:cNvPr id="20" name="Right Brace 19"/>
          <p:cNvSpPr/>
          <p:nvPr/>
        </p:nvSpPr>
        <p:spPr>
          <a:xfrm>
            <a:off x="3390900" y="3829050"/>
            <a:ext cx="457200" cy="457200"/>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24" name="Rounded Rectangular Callout 23"/>
          <p:cNvSpPr/>
          <p:nvPr/>
        </p:nvSpPr>
        <p:spPr>
          <a:xfrm>
            <a:off x="4191000" y="3505200"/>
            <a:ext cx="2286000" cy="2590800"/>
          </a:xfrm>
          <a:prstGeom prst="wedgeRoundRectCallout">
            <a:avLst>
              <a:gd name="adj1" fmla="val -64413"/>
              <a:gd name="adj2" fmla="val -26286"/>
              <a:gd name="adj3" fmla="val 16667"/>
            </a:avLst>
          </a:pr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5" name="TextBox 24"/>
          <p:cNvSpPr txBox="1"/>
          <p:nvPr/>
        </p:nvSpPr>
        <p:spPr>
          <a:xfrm>
            <a:off x="4305300" y="3505200"/>
            <a:ext cx="2250831" cy="2585323"/>
          </a:xfrm>
          <a:prstGeom prst="rect">
            <a:avLst/>
          </a:prstGeom>
          <a:noFill/>
        </p:spPr>
        <p:txBody>
          <a:bodyPr wrap="square" rtlCol="0">
            <a:spAutoFit/>
          </a:bodyPr>
          <a:lstStyle/>
          <a:p>
            <a:r>
              <a:rPr lang="en-US" b="1" i="1" dirty="0" smtClean="0">
                <a:solidFill>
                  <a:srgbClr val="00B0F0"/>
                </a:solidFill>
              </a:rPr>
              <a:t>Single, Separated, Divorced and Widowed are a breakdown within the category of “Not living with spouse or common-law partner”</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92FE58E-90E4-440B-991E-605E150E259B}" type="datetime1">
              <a:rPr lang="en-CA" smtClean="0"/>
              <a:pPr/>
              <a:t>2016-05-25</a:t>
            </a:fld>
            <a:endParaRPr lang="en-CA" dirty="0"/>
          </a:p>
        </p:txBody>
      </p:sp>
      <p:sp>
        <p:nvSpPr>
          <p:cNvPr id="5" name="Slide Number Placeholder 4"/>
          <p:cNvSpPr>
            <a:spLocks noGrp="1"/>
          </p:cNvSpPr>
          <p:nvPr>
            <p:ph type="sldNum" sz="quarter" idx="12"/>
          </p:nvPr>
        </p:nvSpPr>
        <p:spPr/>
        <p:txBody>
          <a:bodyPr/>
          <a:lstStyle/>
          <a:p>
            <a:fld id="{C2BB63E6-1595-49DD-946C-2DD7DBDEF40D}" type="slidenum">
              <a:rPr lang="en-CA" smtClean="0"/>
              <a:pPr/>
              <a:t>31</a:t>
            </a:fld>
            <a:endParaRPr lang="en-CA" dirty="0"/>
          </a:p>
        </p:txBody>
      </p:sp>
      <p:sp>
        <p:nvSpPr>
          <p:cNvPr id="23" name="Title 1"/>
          <p:cNvSpPr>
            <a:spLocks noGrp="1"/>
          </p:cNvSpPr>
          <p:nvPr>
            <p:ph type="title"/>
          </p:nvPr>
        </p:nvSpPr>
        <p:spPr>
          <a:xfrm>
            <a:off x="2286000" y="457200"/>
            <a:ext cx="6553200" cy="533400"/>
          </a:xfrm>
        </p:spPr>
        <p:txBody>
          <a:bodyPr>
            <a:normAutofit/>
          </a:bodyPr>
          <a:lstStyle/>
          <a:p>
            <a:r>
              <a:rPr lang="en-US" dirty="0" smtClean="0"/>
              <a:t>Example #2: Copying into Excel</a:t>
            </a:r>
            <a:endParaRPr lang="en-CA" dirty="0"/>
          </a:p>
        </p:txBody>
      </p:sp>
      <p:sp>
        <p:nvSpPr>
          <p:cNvPr id="13" name="Text Placeholder 6"/>
          <p:cNvSpPr>
            <a:spLocks noGrp="1"/>
          </p:cNvSpPr>
          <p:nvPr>
            <p:ph type="body" idx="4294967295"/>
          </p:nvPr>
        </p:nvSpPr>
        <p:spPr>
          <a:xfrm>
            <a:off x="990600" y="1371600"/>
            <a:ext cx="7696200" cy="4495800"/>
          </a:xfrm>
          <a:prstGeom prst="rect">
            <a:avLst/>
          </a:prstGeom>
        </p:spPr>
        <p:txBody>
          <a:bodyPr/>
          <a:lstStyle/>
          <a:p>
            <a:r>
              <a:rPr lang="en-US" sz="2000" b="1" u="sng" dirty="0" smtClean="0"/>
              <a:t>Step 9:</a:t>
            </a:r>
            <a:r>
              <a:rPr lang="en-US" sz="2000" dirty="0" smtClean="0"/>
              <a:t> Let’s assume we’re interested in making a chart about the numbers of the total population living alone</a:t>
            </a:r>
          </a:p>
          <a:p>
            <a:pPr lvl="1"/>
            <a:r>
              <a:rPr lang="en-US" sz="1600" dirty="0" smtClean="0"/>
              <a:t>Click on the cell that says “Total population 15 years and over by marital status”</a:t>
            </a:r>
          </a:p>
          <a:p>
            <a:pPr lvl="1"/>
            <a:r>
              <a:rPr lang="en-US" sz="1600" dirty="0" smtClean="0"/>
              <a:t>While holding down your mouse, drag down to “Widowed”, then drag right one column to where the numbers are, and let go of your mouse button.</a:t>
            </a:r>
          </a:p>
          <a:p>
            <a:pPr lvl="1"/>
            <a:r>
              <a:rPr lang="en-US" sz="1600" dirty="0" smtClean="0"/>
              <a:t>Right-click, and select “Copy”</a:t>
            </a:r>
          </a:p>
          <a:p>
            <a:pPr lvl="1"/>
            <a:r>
              <a:rPr lang="en-US" sz="1600" dirty="0" smtClean="0"/>
              <a:t>Open Excel, and left-click “Paste” (or CTRL+V).</a:t>
            </a:r>
          </a:p>
          <a:p>
            <a:pPr lvl="1"/>
            <a:r>
              <a:rPr lang="en-US" sz="1600" dirty="0" smtClean="0"/>
              <a:t>The highlighted cells, plus the dimension headings are now in an excel chart; indenting is preserved.</a:t>
            </a:r>
          </a:p>
          <a:p>
            <a:pPr algn="l">
              <a:buNone/>
            </a:pPr>
            <a:endParaRPr lang="en-US" sz="2000" dirty="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22"/>
          </p:nvPr>
        </p:nvSpPr>
        <p:spPr/>
      </p:sp>
      <p:sp>
        <p:nvSpPr>
          <p:cNvPr id="11" name="Text Placeholder 5"/>
          <p:cNvSpPr>
            <a:spLocks noGrp="1"/>
          </p:cNvSpPr>
          <p:nvPr>
            <p:ph type="body" sz="quarter" idx="19"/>
          </p:nvPr>
        </p:nvSpPr>
        <p:spPr>
          <a:xfrm>
            <a:off x="0" y="2438400"/>
            <a:ext cx="9144000" cy="1295400"/>
          </a:xfrm>
        </p:spPr>
        <p:txBody>
          <a:bodyPr/>
          <a:lstStyle/>
          <a:p>
            <a:endParaRPr lang="en-CA" dirty="0"/>
          </a:p>
        </p:txBody>
      </p:sp>
      <p:sp>
        <p:nvSpPr>
          <p:cNvPr id="3" name="Date Placeholder 2"/>
          <p:cNvSpPr>
            <a:spLocks noGrp="1"/>
          </p:cNvSpPr>
          <p:nvPr>
            <p:ph type="dt" sz="half" idx="10"/>
          </p:nvPr>
        </p:nvSpPr>
        <p:spPr/>
        <p:txBody>
          <a:bodyPr/>
          <a:lstStyle/>
          <a:p>
            <a:fld id="{092FE58E-90E4-440B-991E-605E150E259B}" type="datetime1">
              <a:rPr lang="en-CA" smtClean="0"/>
              <a:pPr/>
              <a:t>2016-05-25</a:t>
            </a:fld>
            <a:endParaRPr lang="en-CA" dirty="0"/>
          </a:p>
        </p:txBody>
      </p:sp>
      <p:sp>
        <p:nvSpPr>
          <p:cNvPr id="5" name="Slide Number Placeholder 4"/>
          <p:cNvSpPr>
            <a:spLocks noGrp="1"/>
          </p:cNvSpPr>
          <p:nvPr>
            <p:ph type="sldNum" sz="quarter" idx="12"/>
          </p:nvPr>
        </p:nvSpPr>
        <p:spPr/>
        <p:txBody>
          <a:bodyPr/>
          <a:lstStyle/>
          <a:p>
            <a:fld id="{C2BB63E6-1595-49DD-946C-2DD7DBDEF40D}" type="slidenum">
              <a:rPr lang="en-CA" smtClean="0"/>
              <a:pPr/>
              <a:t>32</a:t>
            </a:fld>
            <a:endParaRPr lang="en-CA" dirty="0"/>
          </a:p>
        </p:txBody>
      </p:sp>
      <p:sp>
        <p:nvSpPr>
          <p:cNvPr id="9" name="Text Placeholder 8"/>
          <p:cNvSpPr>
            <a:spLocks noGrp="1"/>
          </p:cNvSpPr>
          <p:nvPr>
            <p:ph type="body" sz="quarter" idx="23"/>
          </p:nvPr>
        </p:nvSpPr>
        <p:spPr>
          <a:xfrm>
            <a:off x="0" y="2438400"/>
            <a:ext cx="9144000" cy="1600200"/>
          </a:xfrm>
        </p:spPr>
        <p:txBody>
          <a:bodyPr/>
          <a:lstStyle/>
          <a:p>
            <a:pPr algn="ctr"/>
            <a:r>
              <a:rPr lang="en-US" sz="3200" dirty="0" smtClean="0"/>
              <a:t>EXAMPLE #3</a:t>
            </a:r>
          </a:p>
          <a:p>
            <a:pPr algn="ctr"/>
            <a:r>
              <a:rPr lang="en-US" i="1" dirty="0" smtClean="0"/>
              <a:t>How many females in a particular Calgary community are in low-income (LIM-AT)?</a:t>
            </a:r>
            <a:endParaRPr lang="en-CA" i="1" dirty="0"/>
          </a:p>
        </p:txBody>
      </p:sp>
      <p:sp>
        <p:nvSpPr>
          <p:cNvPr id="10" name="Text Placeholder 9"/>
          <p:cNvSpPr>
            <a:spLocks noGrp="1"/>
          </p:cNvSpPr>
          <p:nvPr>
            <p:ph type="body" sz="quarter" idx="18"/>
          </p:nvPr>
        </p:nvSpPr>
        <p:spPr/>
        <p:txBody>
          <a:bodyPr/>
          <a:lstStyle/>
          <a:p>
            <a:endParaRPr lang="en-CA"/>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92FE58E-90E4-440B-991E-605E150E259B}" type="datetime1">
              <a:rPr lang="en-CA" smtClean="0"/>
              <a:pPr/>
              <a:t>2016-05-25</a:t>
            </a:fld>
            <a:endParaRPr lang="en-CA" dirty="0"/>
          </a:p>
        </p:txBody>
      </p:sp>
      <p:sp>
        <p:nvSpPr>
          <p:cNvPr id="5" name="Slide Number Placeholder 4"/>
          <p:cNvSpPr>
            <a:spLocks noGrp="1"/>
          </p:cNvSpPr>
          <p:nvPr>
            <p:ph type="sldNum" sz="quarter" idx="12"/>
          </p:nvPr>
        </p:nvSpPr>
        <p:spPr/>
        <p:txBody>
          <a:bodyPr/>
          <a:lstStyle/>
          <a:p>
            <a:fld id="{C2BB63E6-1595-49DD-946C-2DD7DBDEF40D}" type="slidenum">
              <a:rPr lang="en-CA" smtClean="0"/>
              <a:pPr/>
              <a:t>33</a:t>
            </a:fld>
            <a:endParaRPr lang="en-CA" dirty="0"/>
          </a:p>
        </p:txBody>
      </p:sp>
      <p:sp>
        <p:nvSpPr>
          <p:cNvPr id="23" name="Title 1"/>
          <p:cNvSpPr>
            <a:spLocks noGrp="1"/>
          </p:cNvSpPr>
          <p:nvPr>
            <p:ph type="title"/>
          </p:nvPr>
        </p:nvSpPr>
        <p:spPr>
          <a:xfrm>
            <a:off x="2286000" y="457200"/>
            <a:ext cx="6553200" cy="533400"/>
          </a:xfrm>
        </p:spPr>
        <p:txBody>
          <a:bodyPr>
            <a:normAutofit/>
          </a:bodyPr>
          <a:lstStyle/>
          <a:p>
            <a:r>
              <a:rPr lang="en-US" dirty="0" smtClean="0"/>
              <a:t>Example #3: Preliminary steps</a:t>
            </a:r>
            <a:endParaRPr lang="en-CA" dirty="0"/>
          </a:p>
        </p:txBody>
      </p:sp>
      <p:sp>
        <p:nvSpPr>
          <p:cNvPr id="13" name="Text Placeholder 6"/>
          <p:cNvSpPr>
            <a:spLocks noGrp="1"/>
          </p:cNvSpPr>
          <p:nvPr>
            <p:ph type="body" idx="4294967295"/>
          </p:nvPr>
        </p:nvSpPr>
        <p:spPr>
          <a:xfrm>
            <a:off x="990600" y="1219200"/>
            <a:ext cx="7315200" cy="4495800"/>
          </a:xfrm>
          <a:prstGeom prst="rect">
            <a:avLst/>
          </a:prstGeom>
        </p:spPr>
        <p:txBody>
          <a:bodyPr/>
          <a:lstStyle/>
          <a:p>
            <a:pPr algn="l">
              <a:buFont typeface="Arial" pitchFamily="34" charset="0"/>
              <a:buChar char="•"/>
            </a:pPr>
            <a:r>
              <a:rPr lang="en-US" sz="2000" dirty="0" smtClean="0"/>
              <a:t> </a:t>
            </a:r>
            <a:r>
              <a:rPr lang="en-US" sz="2000" b="1" u="sng" dirty="0" smtClean="0"/>
              <a:t>Step 1</a:t>
            </a:r>
            <a:r>
              <a:rPr lang="en-US" sz="2000" b="1" dirty="0" smtClean="0"/>
              <a:t>:</a:t>
            </a:r>
            <a:r>
              <a:rPr lang="en-US" sz="2000" dirty="0" smtClean="0"/>
              <a:t> Go to communitydata.ca, click the “Find Data” tab, and filter by “Geography” &gt; “Custom Geographies”</a:t>
            </a:r>
          </a:p>
          <a:p>
            <a:pPr lvl="1"/>
            <a:r>
              <a:rPr lang="en-US" sz="1600" dirty="0" smtClean="0"/>
              <a:t>Click “Search,” on the left side of the page near the bottom</a:t>
            </a:r>
          </a:p>
          <a:p>
            <a:pPr lvl="1"/>
            <a:r>
              <a:rPr lang="en-US" sz="1600" dirty="0" smtClean="0"/>
              <a:t>Search within the results (</a:t>
            </a:r>
            <a:r>
              <a:rPr lang="en-US" sz="1600" dirty="0" err="1" smtClean="0"/>
              <a:t>Ctrl+F</a:t>
            </a:r>
            <a:r>
              <a:rPr lang="en-US" sz="1600" dirty="0" smtClean="0"/>
              <a:t>) for “CPP Table 1”</a:t>
            </a:r>
          </a:p>
          <a:p>
            <a:pPr lvl="1">
              <a:buNone/>
            </a:pPr>
            <a:endParaRPr lang="en-US" sz="1600" dirty="0" smtClean="0"/>
          </a:p>
          <a:p>
            <a:r>
              <a:rPr lang="en-US" sz="2000" b="1" u="sng" dirty="0" smtClean="0"/>
              <a:t>Step 2</a:t>
            </a:r>
            <a:r>
              <a:rPr lang="en-US" sz="2000" b="1" dirty="0" smtClean="0"/>
              <a:t>:</a:t>
            </a:r>
            <a:r>
              <a:rPr lang="en-US" sz="2000" dirty="0" smtClean="0"/>
              <a:t> Download the “Custom goes” file, save the file, and unzip</a:t>
            </a:r>
          </a:p>
          <a:p>
            <a:pPr>
              <a:buNone/>
            </a:pPr>
            <a:endParaRPr lang="en-US" sz="2000" b="1" i="1" u="sng" dirty="0" smtClean="0"/>
          </a:p>
          <a:p>
            <a:r>
              <a:rPr lang="en-US" sz="2000" b="1" u="sng" dirty="0" smtClean="0"/>
              <a:t>Step 3</a:t>
            </a:r>
            <a:r>
              <a:rPr lang="en-US" sz="2000" b="1" dirty="0" smtClean="0"/>
              <a:t>: </a:t>
            </a:r>
            <a:r>
              <a:rPr lang="en-US" sz="2000" dirty="0" smtClean="0"/>
              <a:t>Open the table in Beyond 20/20</a:t>
            </a:r>
          </a:p>
          <a:p>
            <a:endParaRPr lang="en-US" sz="2000" i="1" dirty="0" smtClean="0"/>
          </a:p>
          <a:p>
            <a:r>
              <a:rPr lang="en-US" sz="2000" b="1" u="sng" dirty="0" smtClean="0"/>
              <a:t>Step 4</a:t>
            </a:r>
            <a:r>
              <a:rPr lang="en-US" sz="2000" b="1" dirty="0" smtClean="0"/>
              <a:t>: </a:t>
            </a:r>
            <a:r>
              <a:rPr lang="en-US" sz="2000" dirty="0" smtClean="0"/>
              <a:t>Browse the dimensions</a:t>
            </a:r>
          </a:p>
          <a:p>
            <a:pPr algn="l">
              <a:buNone/>
            </a:pPr>
            <a:endParaRPr lang="en-US" sz="1600" dirty="0" smtClean="0"/>
          </a:p>
          <a:p>
            <a:pPr algn="l">
              <a:buFont typeface="Arial" pitchFamily="34" charset="0"/>
              <a:buChar char="•"/>
            </a:pPr>
            <a:endParaRPr lang="en-US" sz="2000" dirty="0" smtClean="0"/>
          </a:p>
          <a:p>
            <a:pPr algn="l">
              <a:buNone/>
            </a:pPr>
            <a:endParaRPr lang="en-US" sz="20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92FE58E-90E4-440B-991E-605E150E259B}" type="datetime1">
              <a:rPr lang="en-CA" smtClean="0"/>
              <a:pPr/>
              <a:t>2016-05-25</a:t>
            </a:fld>
            <a:endParaRPr lang="en-CA" dirty="0"/>
          </a:p>
        </p:txBody>
      </p:sp>
      <p:sp>
        <p:nvSpPr>
          <p:cNvPr id="5" name="Slide Number Placeholder 4"/>
          <p:cNvSpPr>
            <a:spLocks noGrp="1"/>
          </p:cNvSpPr>
          <p:nvPr>
            <p:ph type="sldNum" sz="quarter" idx="12"/>
          </p:nvPr>
        </p:nvSpPr>
        <p:spPr/>
        <p:txBody>
          <a:bodyPr/>
          <a:lstStyle/>
          <a:p>
            <a:fld id="{C2BB63E6-1595-49DD-946C-2DD7DBDEF40D}" type="slidenum">
              <a:rPr lang="en-CA" smtClean="0"/>
              <a:pPr/>
              <a:t>34</a:t>
            </a:fld>
            <a:endParaRPr lang="en-CA" dirty="0"/>
          </a:p>
        </p:txBody>
      </p:sp>
      <p:sp>
        <p:nvSpPr>
          <p:cNvPr id="23" name="Title 1"/>
          <p:cNvSpPr>
            <a:spLocks noGrp="1"/>
          </p:cNvSpPr>
          <p:nvPr>
            <p:ph type="title"/>
          </p:nvPr>
        </p:nvSpPr>
        <p:spPr>
          <a:xfrm>
            <a:off x="2286000" y="457200"/>
            <a:ext cx="6553200" cy="533400"/>
          </a:xfrm>
        </p:spPr>
        <p:txBody>
          <a:bodyPr>
            <a:normAutofit fontScale="90000"/>
          </a:bodyPr>
          <a:lstStyle/>
          <a:p>
            <a:r>
              <a:rPr lang="en-US" dirty="0" smtClean="0"/>
              <a:t>Example #3: Find data for Calgary communities</a:t>
            </a:r>
            <a:endParaRPr lang="en-CA" dirty="0"/>
          </a:p>
        </p:txBody>
      </p:sp>
      <p:sp>
        <p:nvSpPr>
          <p:cNvPr id="13" name="Text Placeholder 6"/>
          <p:cNvSpPr>
            <a:spLocks noGrp="1"/>
          </p:cNvSpPr>
          <p:nvPr>
            <p:ph type="body" idx="4294967295"/>
          </p:nvPr>
        </p:nvSpPr>
        <p:spPr>
          <a:xfrm>
            <a:off x="990600" y="1371600"/>
            <a:ext cx="7696200" cy="4495800"/>
          </a:xfrm>
          <a:prstGeom prst="rect">
            <a:avLst/>
          </a:prstGeom>
        </p:spPr>
        <p:txBody>
          <a:bodyPr/>
          <a:lstStyle/>
          <a:p>
            <a:r>
              <a:rPr lang="en-US" sz="2000" b="1" u="sng" dirty="0" smtClean="0"/>
              <a:t>Step 5:</a:t>
            </a:r>
            <a:r>
              <a:rPr lang="en-US" sz="2000" dirty="0" smtClean="0"/>
              <a:t> Locate the records for Calgary communities</a:t>
            </a:r>
          </a:p>
          <a:p>
            <a:pPr lvl="1"/>
            <a:r>
              <a:rPr lang="en-US" sz="1600" dirty="0" smtClean="0"/>
              <a:t>With the “Geography” dimension highlighted, click on “Search”</a:t>
            </a:r>
          </a:p>
          <a:p>
            <a:pPr lvl="1"/>
            <a:r>
              <a:rPr lang="en-US" sz="1600" dirty="0" smtClean="0"/>
              <a:t>Within the search window, click “English </a:t>
            </a:r>
            <a:r>
              <a:rPr lang="en-US" sz="1600" dirty="0" err="1" smtClean="0"/>
              <a:t>Desc</a:t>
            </a:r>
            <a:r>
              <a:rPr lang="en-US" sz="1600" dirty="0" smtClean="0"/>
              <a:t>”, and type “CAL - COM” in the “Text to Find” field below. Ensure “Type of selection is set to “Reduce”</a:t>
            </a:r>
          </a:p>
          <a:p>
            <a:pPr lvl="1"/>
            <a:r>
              <a:rPr lang="en-US" sz="1600" dirty="0" smtClean="0"/>
              <a:t>Click OK</a:t>
            </a:r>
          </a:p>
          <a:p>
            <a:pPr lvl="1"/>
            <a:r>
              <a:rPr lang="en-US" sz="1600" dirty="0" smtClean="0"/>
              <a:t>You should see that now 195 of 3696 geography items are being displayed</a:t>
            </a:r>
          </a:p>
          <a:p>
            <a:pPr algn="l">
              <a:buNone/>
            </a:pPr>
            <a:endParaRPr lang="en-US" sz="2000" dirty="0" smtClean="0"/>
          </a:p>
        </p:txBody>
      </p:sp>
      <p:pic>
        <p:nvPicPr>
          <p:cNvPr id="12295" name="Picture 7"/>
          <p:cNvPicPr>
            <a:picLocks noChangeAspect="1" noChangeArrowheads="1"/>
          </p:cNvPicPr>
          <p:nvPr/>
        </p:nvPicPr>
        <p:blipFill>
          <a:blip r:embed="rId2" cstate="print"/>
          <a:srcRect/>
          <a:stretch>
            <a:fillRect/>
          </a:stretch>
        </p:blipFill>
        <p:spPr bwMode="auto">
          <a:xfrm>
            <a:off x="8305800" y="1600200"/>
            <a:ext cx="622300" cy="490537"/>
          </a:xfrm>
          <a:prstGeom prst="rect">
            <a:avLst/>
          </a:prstGeom>
          <a:noFill/>
          <a:ln w="9525">
            <a:noFill/>
            <a:miter lim="800000"/>
            <a:headEnd/>
            <a:tailEnd/>
          </a:ln>
          <a:effectLst/>
        </p:spPr>
      </p:pic>
      <p:cxnSp>
        <p:nvCxnSpPr>
          <p:cNvPr id="24" name="Straight Arrow Connector 23"/>
          <p:cNvCxnSpPr/>
          <p:nvPr/>
        </p:nvCxnSpPr>
        <p:spPr>
          <a:xfrm>
            <a:off x="7620000" y="1905000"/>
            <a:ext cx="533400" cy="0"/>
          </a:xfrm>
          <a:prstGeom prst="straightConnector1">
            <a:avLst/>
          </a:prstGeom>
          <a:ln w="25400">
            <a:prstDash val="sysDot"/>
            <a:tailEnd type="triangle" w="lg" len="lg"/>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2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92FE58E-90E4-440B-991E-605E150E259B}" type="datetime1">
              <a:rPr lang="en-CA" smtClean="0"/>
              <a:pPr/>
              <a:t>2016-05-25</a:t>
            </a:fld>
            <a:endParaRPr lang="en-CA" dirty="0"/>
          </a:p>
        </p:txBody>
      </p:sp>
      <p:sp>
        <p:nvSpPr>
          <p:cNvPr id="5" name="Slide Number Placeholder 4"/>
          <p:cNvSpPr>
            <a:spLocks noGrp="1"/>
          </p:cNvSpPr>
          <p:nvPr>
            <p:ph type="sldNum" sz="quarter" idx="12"/>
          </p:nvPr>
        </p:nvSpPr>
        <p:spPr/>
        <p:txBody>
          <a:bodyPr/>
          <a:lstStyle/>
          <a:p>
            <a:fld id="{C2BB63E6-1595-49DD-946C-2DD7DBDEF40D}" type="slidenum">
              <a:rPr lang="en-CA" smtClean="0"/>
              <a:pPr/>
              <a:t>35</a:t>
            </a:fld>
            <a:endParaRPr lang="en-CA" dirty="0"/>
          </a:p>
        </p:txBody>
      </p:sp>
      <p:sp>
        <p:nvSpPr>
          <p:cNvPr id="23" name="Title 1"/>
          <p:cNvSpPr>
            <a:spLocks noGrp="1"/>
          </p:cNvSpPr>
          <p:nvPr>
            <p:ph type="title"/>
          </p:nvPr>
        </p:nvSpPr>
        <p:spPr>
          <a:xfrm>
            <a:off x="2286000" y="457200"/>
            <a:ext cx="6553200" cy="533400"/>
          </a:xfrm>
        </p:spPr>
        <p:txBody>
          <a:bodyPr>
            <a:normAutofit fontScale="90000"/>
          </a:bodyPr>
          <a:lstStyle/>
          <a:p>
            <a:r>
              <a:rPr lang="en-US" dirty="0" smtClean="0"/>
              <a:t>Example #3: Find data for Calgary communities</a:t>
            </a:r>
            <a:endParaRPr lang="en-CA" dirty="0"/>
          </a:p>
        </p:txBody>
      </p:sp>
      <p:sp>
        <p:nvSpPr>
          <p:cNvPr id="13" name="Text Placeholder 6"/>
          <p:cNvSpPr>
            <a:spLocks noGrp="1"/>
          </p:cNvSpPr>
          <p:nvPr>
            <p:ph type="body" idx="4294967295"/>
          </p:nvPr>
        </p:nvSpPr>
        <p:spPr>
          <a:xfrm>
            <a:off x="990600" y="1371600"/>
            <a:ext cx="7696200" cy="4495800"/>
          </a:xfrm>
          <a:prstGeom prst="rect">
            <a:avLst/>
          </a:prstGeom>
        </p:spPr>
        <p:txBody>
          <a:bodyPr/>
          <a:lstStyle/>
          <a:p>
            <a:r>
              <a:rPr lang="en-US" sz="2000" b="1" u="sng" dirty="0" smtClean="0"/>
              <a:t>Step 6:</a:t>
            </a:r>
            <a:r>
              <a:rPr lang="en-US" sz="2000" dirty="0" smtClean="0"/>
              <a:t> Locate the record for a particular community</a:t>
            </a:r>
          </a:p>
          <a:p>
            <a:pPr lvl="1"/>
            <a:r>
              <a:rPr lang="en-US" sz="1600" dirty="0" smtClean="0"/>
              <a:t>With the “Geography” dimension highlighted, click on “Search”</a:t>
            </a:r>
          </a:p>
          <a:p>
            <a:pPr lvl="1"/>
            <a:r>
              <a:rPr lang="en-US" sz="1600" dirty="0" smtClean="0"/>
              <a:t>Within the search window, click “English </a:t>
            </a:r>
            <a:r>
              <a:rPr lang="en-US" sz="1600" dirty="0" err="1" smtClean="0"/>
              <a:t>Desc</a:t>
            </a:r>
            <a:r>
              <a:rPr lang="en-US" sz="1600" dirty="0" smtClean="0"/>
              <a:t>”, and type the community name in the “Text to Find” field below. Ensure “Type of selection is set to “Reduce”; click OK</a:t>
            </a:r>
          </a:p>
          <a:p>
            <a:pPr lvl="1"/>
            <a:r>
              <a:rPr lang="en-US" sz="1600" dirty="0" smtClean="0"/>
              <a:t>For this example, we will use the Calgary community “Beltline”</a:t>
            </a:r>
          </a:p>
          <a:p>
            <a:pPr algn="l">
              <a:buNone/>
            </a:pPr>
            <a:endParaRPr lang="en-US" sz="2000" dirty="0" smtClean="0"/>
          </a:p>
        </p:txBody>
      </p:sp>
      <p:pic>
        <p:nvPicPr>
          <p:cNvPr id="12295" name="Picture 7"/>
          <p:cNvPicPr>
            <a:picLocks noChangeAspect="1" noChangeArrowheads="1"/>
          </p:cNvPicPr>
          <p:nvPr/>
        </p:nvPicPr>
        <p:blipFill>
          <a:blip r:embed="rId2" cstate="print"/>
          <a:srcRect/>
          <a:stretch>
            <a:fillRect/>
          </a:stretch>
        </p:blipFill>
        <p:spPr bwMode="auto">
          <a:xfrm>
            <a:off x="8305800" y="1600200"/>
            <a:ext cx="622300" cy="490537"/>
          </a:xfrm>
          <a:prstGeom prst="rect">
            <a:avLst/>
          </a:prstGeom>
          <a:noFill/>
          <a:ln w="9525">
            <a:noFill/>
            <a:miter lim="800000"/>
            <a:headEnd/>
            <a:tailEnd/>
          </a:ln>
          <a:effectLst/>
        </p:spPr>
      </p:pic>
      <p:cxnSp>
        <p:nvCxnSpPr>
          <p:cNvPr id="24" name="Straight Arrow Connector 23"/>
          <p:cNvCxnSpPr/>
          <p:nvPr/>
        </p:nvCxnSpPr>
        <p:spPr>
          <a:xfrm>
            <a:off x="7620000" y="1905000"/>
            <a:ext cx="533400" cy="0"/>
          </a:xfrm>
          <a:prstGeom prst="straightConnector1">
            <a:avLst/>
          </a:prstGeom>
          <a:ln w="25400">
            <a:prstDash val="sysDot"/>
            <a:tailEnd type="triangle" w="lg" len="lg"/>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92FE58E-90E4-440B-991E-605E150E259B}" type="datetime1">
              <a:rPr lang="en-CA" smtClean="0"/>
              <a:pPr/>
              <a:t>2016-05-25</a:t>
            </a:fld>
            <a:endParaRPr lang="en-CA" dirty="0"/>
          </a:p>
        </p:txBody>
      </p:sp>
      <p:sp>
        <p:nvSpPr>
          <p:cNvPr id="5" name="Slide Number Placeholder 4"/>
          <p:cNvSpPr>
            <a:spLocks noGrp="1"/>
          </p:cNvSpPr>
          <p:nvPr>
            <p:ph type="sldNum" sz="quarter" idx="12"/>
          </p:nvPr>
        </p:nvSpPr>
        <p:spPr/>
        <p:txBody>
          <a:bodyPr/>
          <a:lstStyle/>
          <a:p>
            <a:fld id="{C2BB63E6-1595-49DD-946C-2DD7DBDEF40D}" type="slidenum">
              <a:rPr lang="en-CA" smtClean="0"/>
              <a:pPr/>
              <a:t>36</a:t>
            </a:fld>
            <a:endParaRPr lang="en-CA" dirty="0"/>
          </a:p>
        </p:txBody>
      </p:sp>
      <p:sp>
        <p:nvSpPr>
          <p:cNvPr id="23" name="Title 1"/>
          <p:cNvSpPr>
            <a:spLocks noGrp="1"/>
          </p:cNvSpPr>
          <p:nvPr>
            <p:ph type="title"/>
          </p:nvPr>
        </p:nvSpPr>
        <p:spPr>
          <a:xfrm>
            <a:off x="2286000" y="457200"/>
            <a:ext cx="6553200" cy="533400"/>
          </a:xfrm>
        </p:spPr>
        <p:txBody>
          <a:bodyPr>
            <a:normAutofit fontScale="90000"/>
          </a:bodyPr>
          <a:lstStyle/>
          <a:p>
            <a:r>
              <a:rPr lang="en-US" dirty="0" smtClean="0"/>
              <a:t>Example #3: Find data for Calgary communities</a:t>
            </a:r>
            <a:endParaRPr lang="en-CA" dirty="0"/>
          </a:p>
        </p:txBody>
      </p:sp>
      <p:sp>
        <p:nvSpPr>
          <p:cNvPr id="13" name="Text Placeholder 6"/>
          <p:cNvSpPr>
            <a:spLocks noGrp="1"/>
          </p:cNvSpPr>
          <p:nvPr>
            <p:ph type="body" idx="4294967295"/>
          </p:nvPr>
        </p:nvSpPr>
        <p:spPr>
          <a:xfrm>
            <a:off x="990600" y="1371600"/>
            <a:ext cx="7696200" cy="4495800"/>
          </a:xfrm>
          <a:prstGeom prst="rect">
            <a:avLst/>
          </a:prstGeom>
        </p:spPr>
        <p:txBody>
          <a:bodyPr/>
          <a:lstStyle/>
          <a:p>
            <a:r>
              <a:rPr lang="en-US" sz="2000" b="1" u="sng" dirty="0" smtClean="0"/>
              <a:t>Step 7</a:t>
            </a:r>
            <a:r>
              <a:rPr lang="en-US" sz="2000" i="1" dirty="0" smtClean="0"/>
              <a:t>: </a:t>
            </a:r>
            <a:r>
              <a:rPr lang="en-US" sz="2000" dirty="0" smtClean="0"/>
              <a:t>Flip dimensions</a:t>
            </a:r>
          </a:p>
          <a:p>
            <a:pPr lvl="1"/>
            <a:r>
              <a:rPr lang="en-US" sz="1600" dirty="0" smtClean="0"/>
              <a:t>Your selected community should now be displayed along the side, and the “Low income status” dimension is across the top</a:t>
            </a:r>
          </a:p>
          <a:p>
            <a:pPr lvl="1"/>
            <a:r>
              <a:rPr lang="en-US" sz="1600" dirty="0" smtClean="0"/>
              <a:t>We want to know how many FEMALES are in low income in the community</a:t>
            </a:r>
          </a:p>
          <a:p>
            <a:pPr lvl="1"/>
            <a:r>
              <a:rPr lang="en-US" sz="1600" dirty="0" smtClean="0"/>
              <a:t>Click and drag the “Sex” dimension” to the left of your community name cell – a dark blue line will appear; let go of your mouse button</a:t>
            </a:r>
          </a:p>
          <a:p>
            <a:pPr lvl="1"/>
            <a:r>
              <a:rPr lang="en-US" sz="1600" dirty="0" smtClean="0"/>
              <a:t>You now have the low-income characteristics broken down by sex</a:t>
            </a:r>
          </a:p>
          <a:p>
            <a:pPr algn="l">
              <a:buNone/>
            </a:pPr>
            <a:endParaRPr lang="en-US" sz="2000" dirty="0" smtClean="0"/>
          </a:p>
        </p:txBody>
      </p:sp>
      <p:pic>
        <p:nvPicPr>
          <p:cNvPr id="16386" name="Picture 2"/>
          <p:cNvPicPr>
            <a:picLocks noChangeAspect="1" noChangeArrowheads="1"/>
          </p:cNvPicPr>
          <p:nvPr/>
        </p:nvPicPr>
        <p:blipFill>
          <a:blip r:embed="rId2" cstate="print"/>
          <a:srcRect l="50056" r="8214" b="78846"/>
          <a:stretch>
            <a:fillRect/>
          </a:stretch>
        </p:blipFill>
        <p:spPr bwMode="auto">
          <a:xfrm>
            <a:off x="1066800" y="3581400"/>
            <a:ext cx="7696200" cy="1219200"/>
          </a:xfrm>
          <a:prstGeom prst="rect">
            <a:avLst/>
          </a:prstGeom>
          <a:noFill/>
          <a:ln w="9525">
            <a:noFill/>
            <a:miter lim="800000"/>
            <a:headEnd/>
            <a:tailEnd/>
          </a:ln>
        </p:spPr>
      </p:pic>
      <p:pic>
        <p:nvPicPr>
          <p:cNvPr id="16387" name="Picture 3"/>
          <p:cNvPicPr>
            <a:picLocks noChangeAspect="1" noChangeArrowheads="1"/>
          </p:cNvPicPr>
          <p:nvPr/>
        </p:nvPicPr>
        <p:blipFill>
          <a:blip r:embed="rId3" cstate="print"/>
          <a:srcRect l="50000" t="6857" r="5000" b="69143"/>
          <a:stretch>
            <a:fillRect/>
          </a:stretch>
        </p:blipFill>
        <p:spPr bwMode="auto">
          <a:xfrm>
            <a:off x="838200" y="5181600"/>
            <a:ext cx="7696200" cy="1282700"/>
          </a:xfrm>
          <a:prstGeom prst="rect">
            <a:avLst/>
          </a:prstGeom>
          <a:noFill/>
          <a:ln w="9525">
            <a:noFill/>
            <a:miter lim="800000"/>
            <a:headEnd/>
            <a:tailEnd/>
          </a:ln>
        </p:spPr>
      </p:pic>
      <p:sp>
        <p:nvSpPr>
          <p:cNvPr id="11" name="Down Arrow 10"/>
          <p:cNvSpPr/>
          <p:nvPr/>
        </p:nvSpPr>
        <p:spPr>
          <a:xfrm>
            <a:off x="4800600" y="4819650"/>
            <a:ext cx="2286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92FE58E-90E4-440B-991E-605E150E259B}" type="datetime1">
              <a:rPr lang="en-CA" smtClean="0"/>
              <a:pPr/>
              <a:t>2016-05-25</a:t>
            </a:fld>
            <a:endParaRPr lang="en-CA" dirty="0"/>
          </a:p>
        </p:txBody>
      </p:sp>
      <p:sp>
        <p:nvSpPr>
          <p:cNvPr id="5" name="Slide Number Placeholder 4"/>
          <p:cNvSpPr>
            <a:spLocks noGrp="1"/>
          </p:cNvSpPr>
          <p:nvPr>
            <p:ph type="sldNum" sz="quarter" idx="12"/>
          </p:nvPr>
        </p:nvSpPr>
        <p:spPr/>
        <p:txBody>
          <a:bodyPr/>
          <a:lstStyle/>
          <a:p>
            <a:fld id="{C2BB63E6-1595-49DD-946C-2DD7DBDEF40D}" type="slidenum">
              <a:rPr lang="en-CA" smtClean="0"/>
              <a:pPr/>
              <a:t>37</a:t>
            </a:fld>
            <a:endParaRPr lang="en-CA" dirty="0"/>
          </a:p>
        </p:txBody>
      </p:sp>
      <p:sp>
        <p:nvSpPr>
          <p:cNvPr id="23" name="Title 1"/>
          <p:cNvSpPr>
            <a:spLocks noGrp="1"/>
          </p:cNvSpPr>
          <p:nvPr>
            <p:ph type="title"/>
          </p:nvPr>
        </p:nvSpPr>
        <p:spPr>
          <a:xfrm>
            <a:off x="2286000" y="457200"/>
            <a:ext cx="6553200" cy="533400"/>
          </a:xfrm>
        </p:spPr>
        <p:txBody>
          <a:bodyPr>
            <a:normAutofit/>
          </a:bodyPr>
          <a:lstStyle/>
          <a:p>
            <a:r>
              <a:rPr lang="en-US" dirty="0" smtClean="0"/>
              <a:t>Example #3: Experiment with dimensions</a:t>
            </a:r>
            <a:endParaRPr lang="en-CA" dirty="0"/>
          </a:p>
        </p:txBody>
      </p:sp>
      <p:sp>
        <p:nvSpPr>
          <p:cNvPr id="13" name="Text Placeholder 6"/>
          <p:cNvSpPr>
            <a:spLocks noGrp="1"/>
          </p:cNvSpPr>
          <p:nvPr>
            <p:ph type="body" idx="4294967295"/>
          </p:nvPr>
        </p:nvSpPr>
        <p:spPr>
          <a:xfrm>
            <a:off x="990600" y="1371600"/>
            <a:ext cx="7696200" cy="4495800"/>
          </a:xfrm>
          <a:prstGeom prst="rect">
            <a:avLst/>
          </a:prstGeom>
        </p:spPr>
        <p:txBody>
          <a:bodyPr/>
          <a:lstStyle/>
          <a:p>
            <a:r>
              <a:rPr lang="en-US" sz="2000" dirty="0" smtClean="0"/>
              <a:t>Take some time to experiment with dragging and dropping dimensions</a:t>
            </a:r>
          </a:p>
          <a:p>
            <a:pPr lvl="1"/>
            <a:r>
              <a:rPr lang="en-US" sz="1800" dirty="0" smtClean="0"/>
              <a:t>How many male immigrants are low-income after-tax (LIM-AT)?</a:t>
            </a:r>
          </a:p>
          <a:p>
            <a:pPr lvl="1"/>
            <a:r>
              <a:rPr lang="en-US" sz="1800" dirty="0" smtClean="0"/>
              <a:t>How many people (Total – Sex) had a different address 5 years ago and are low-income after tax (LIM-AT)?</a:t>
            </a:r>
          </a:p>
          <a:p>
            <a:endParaRPr lang="en-US" sz="1600" i="1" dirty="0" smtClean="0"/>
          </a:p>
          <a:p>
            <a:pPr algn="l">
              <a:buNone/>
            </a:pPr>
            <a:endParaRPr lang="en-US" sz="2000" dirty="0"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92FE58E-90E4-440B-991E-605E150E259B}" type="datetime1">
              <a:rPr lang="en-CA" smtClean="0"/>
              <a:pPr/>
              <a:t>2016-05-25</a:t>
            </a:fld>
            <a:endParaRPr lang="en-CA" dirty="0"/>
          </a:p>
        </p:txBody>
      </p:sp>
      <p:sp>
        <p:nvSpPr>
          <p:cNvPr id="5" name="Slide Number Placeholder 4"/>
          <p:cNvSpPr>
            <a:spLocks noGrp="1"/>
          </p:cNvSpPr>
          <p:nvPr>
            <p:ph type="sldNum" sz="quarter" idx="12"/>
          </p:nvPr>
        </p:nvSpPr>
        <p:spPr/>
        <p:txBody>
          <a:bodyPr/>
          <a:lstStyle/>
          <a:p>
            <a:fld id="{C2BB63E6-1595-49DD-946C-2DD7DBDEF40D}" type="slidenum">
              <a:rPr lang="en-CA" smtClean="0"/>
              <a:pPr/>
              <a:t>38</a:t>
            </a:fld>
            <a:endParaRPr lang="en-CA" dirty="0"/>
          </a:p>
        </p:txBody>
      </p:sp>
      <p:sp>
        <p:nvSpPr>
          <p:cNvPr id="23" name="Title 1"/>
          <p:cNvSpPr>
            <a:spLocks noGrp="1"/>
          </p:cNvSpPr>
          <p:nvPr>
            <p:ph type="title"/>
          </p:nvPr>
        </p:nvSpPr>
        <p:spPr>
          <a:xfrm>
            <a:off x="2286000" y="457200"/>
            <a:ext cx="6553200" cy="533400"/>
          </a:xfrm>
        </p:spPr>
        <p:txBody>
          <a:bodyPr>
            <a:normAutofit/>
          </a:bodyPr>
          <a:lstStyle/>
          <a:p>
            <a:r>
              <a:rPr lang="en-US" dirty="0" smtClean="0"/>
              <a:t>Example #2: Saving as an Excel file</a:t>
            </a:r>
            <a:endParaRPr lang="en-CA" dirty="0"/>
          </a:p>
        </p:txBody>
      </p:sp>
      <p:sp>
        <p:nvSpPr>
          <p:cNvPr id="13" name="Text Placeholder 6"/>
          <p:cNvSpPr>
            <a:spLocks noGrp="1"/>
          </p:cNvSpPr>
          <p:nvPr>
            <p:ph type="body" idx="4294967295"/>
          </p:nvPr>
        </p:nvSpPr>
        <p:spPr>
          <a:xfrm>
            <a:off x="990600" y="1371600"/>
            <a:ext cx="7696200" cy="4495800"/>
          </a:xfrm>
          <a:prstGeom prst="rect">
            <a:avLst/>
          </a:prstGeom>
        </p:spPr>
        <p:txBody>
          <a:bodyPr/>
          <a:lstStyle/>
          <a:p>
            <a:r>
              <a:rPr lang="en-US" sz="2000" b="1" u="sng" dirty="0" smtClean="0"/>
              <a:t>Step 8:</a:t>
            </a:r>
            <a:r>
              <a:rPr lang="en-US" sz="2000" dirty="0" smtClean="0"/>
              <a:t> An alternative to copying and pasting is to save the whole profile as an Excel file</a:t>
            </a:r>
          </a:p>
          <a:p>
            <a:pPr lvl="1"/>
            <a:r>
              <a:rPr lang="en-US" sz="1600" dirty="0" smtClean="0"/>
              <a:t>Click File &gt; Save As</a:t>
            </a:r>
          </a:p>
          <a:p>
            <a:pPr lvl="1"/>
            <a:r>
              <a:rPr lang="en-US" sz="1600" dirty="0" smtClean="0"/>
              <a:t>In the “List Files of Type” drop-down box select “Excel Worksheet (*.xls)”</a:t>
            </a:r>
          </a:p>
          <a:p>
            <a:pPr lvl="1"/>
            <a:r>
              <a:rPr lang="en-US" sz="1600" dirty="0" smtClean="0"/>
              <a:t>Under the Directories tree, navigate to where you want to save your Excel file. </a:t>
            </a:r>
          </a:p>
          <a:p>
            <a:pPr lvl="1"/>
            <a:r>
              <a:rPr lang="en-US" sz="1600" dirty="0" smtClean="0"/>
              <a:t>Click OK.</a:t>
            </a:r>
          </a:p>
          <a:p>
            <a:pPr algn="l">
              <a:buNone/>
            </a:pPr>
            <a:endParaRPr lang="en-US" sz="2000" dirty="0" smtClean="0"/>
          </a:p>
        </p:txBody>
      </p:sp>
      <p:pic>
        <p:nvPicPr>
          <p:cNvPr id="11266" name="Picture 2"/>
          <p:cNvPicPr>
            <a:picLocks noChangeAspect="1" noChangeArrowheads="1"/>
          </p:cNvPicPr>
          <p:nvPr/>
        </p:nvPicPr>
        <p:blipFill>
          <a:blip r:embed="rId2" cstate="print"/>
          <a:srcRect/>
          <a:stretch>
            <a:fillRect/>
          </a:stretch>
        </p:blipFill>
        <p:spPr bwMode="auto">
          <a:xfrm>
            <a:off x="533400" y="1447800"/>
            <a:ext cx="381000" cy="419100"/>
          </a:xfrm>
          <a:prstGeom prst="rect">
            <a:avLst/>
          </a:prstGeom>
          <a:noFill/>
          <a:ln w="9525">
            <a:noFill/>
            <a:miter lim="800000"/>
            <a:headEnd/>
            <a:tailEnd/>
          </a:ln>
        </p:spPr>
      </p:pic>
      <p:sp>
        <p:nvSpPr>
          <p:cNvPr id="8" name="Rounded Rectangular Callout 7"/>
          <p:cNvSpPr/>
          <p:nvPr/>
        </p:nvSpPr>
        <p:spPr>
          <a:xfrm>
            <a:off x="4572000" y="3505200"/>
            <a:ext cx="4267200" cy="2819400"/>
          </a:xfrm>
          <a:prstGeom prst="wedgeRoundRectCallout">
            <a:avLst>
              <a:gd name="adj1" fmla="val -91890"/>
              <a:gd name="adj2" fmla="val -52863"/>
              <a:gd name="adj3" fmla="val 16667"/>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TextBox 8"/>
          <p:cNvSpPr txBox="1"/>
          <p:nvPr/>
        </p:nvSpPr>
        <p:spPr>
          <a:xfrm>
            <a:off x="4876800" y="3581400"/>
            <a:ext cx="3733800" cy="2585323"/>
          </a:xfrm>
          <a:prstGeom prst="rect">
            <a:avLst/>
          </a:prstGeom>
          <a:noFill/>
        </p:spPr>
        <p:txBody>
          <a:bodyPr wrap="square" rtlCol="0">
            <a:spAutoFit/>
          </a:bodyPr>
          <a:lstStyle/>
          <a:p>
            <a:r>
              <a:rPr lang="en-US" b="1" i="1" dirty="0" smtClean="0">
                <a:solidFill>
                  <a:srgbClr val="00B0F0"/>
                </a:solidFill>
              </a:rPr>
              <a:t>Note: In general, it is best to keep your original .</a:t>
            </a:r>
            <a:r>
              <a:rPr lang="en-US" b="1" i="1" dirty="0" err="1" smtClean="0">
                <a:solidFill>
                  <a:srgbClr val="00B0F0"/>
                </a:solidFill>
              </a:rPr>
              <a:t>ivt</a:t>
            </a:r>
            <a:r>
              <a:rPr lang="en-US" b="1" i="1" dirty="0" smtClean="0">
                <a:solidFill>
                  <a:srgbClr val="00B0F0"/>
                </a:solidFill>
              </a:rPr>
              <a:t> file as-is instead of saving a new version of it. That way, you can come back to all the original data later. If you hide items and then re-save the .</a:t>
            </a:r>
            <a:r>
              <a:rPr lang="en-US" b="1" i="1" dirty="0" err="1" smtClean="0">
                <a:solidFill>
                  <a:srgbClr val="00B0F0"/>
                </a:solidFill>
              </a:rPr>
              <a:t>ivt</a:t>
            </a:r>
            <a:r>
              <a:rPr lang="en-US" b="1" i="1" dirty="0" smtClean="0">
                <a:solidFill>
                  <a:srgbClr val="00B0F0"/>
                </a:solidFill>
              </a:rPr>
              <a:t>, you won’t be able to view those hidden items when you re-open the file. </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92FE58E-90E4-440B-991E-605E150E259B}" type="datetime1">
              <a:rPr lang="en-CA" smtClean="0"/>
              <a:pPr/>
              <a:t>2016-05-25</a:t>
            </a:fld>
            <a:endParaRPr lang="en-CA" dirty="0"/>
          </a:p>
        </p:txBody>
      </p:sp>
      <p:sp>
        <p:nvSpPr>
          <p:cNvPr id="5" name="Slide Number Placeholder 4"/>
          <p:cNvSpPr>
            <a:spLocks noGrp="1"/>
          </p:cNvSpPr>
          <p:nvPr>
            <p:ph type="sldNum" sz="quarter" idx="12"/>
          </p:nvPr>
        </p:nvSpPr>
        <p:spPr/>
        <p:txBody>
          <a:bodyPr/>
          <a:lstStyle/>
          <a:p>
            <a:fld id="{C2BB63E6-1595-49DD-946C-2DD7DBDEF40D}" type="slidenum">
              <a:rPr lang="en-CA" smtClean="0"/>
              <a:pPr/>
              <a:t>39</a:t>
            </a:fld>
            <a:endParaRPr lang="en-CA" dirty="0"/>
          </a:p>
        </p:txBody>
      </p:sp>
      <p:sp>
        <p:nvSpPr>
          <p:cNvPr id="23" name="Title 1"/>
          <p:cNvSpPr>
            <a:spLocks noGrp="1"/>
          </p:cNvSpPr>
          <p:nvPr>
            <p:ph type="title"/>
          </p:nvPr>
        </p:nvSpPr>
        <p:spPr>
          <a:xfrm>
            <a:off x="2286000" y="457200"/>
            <a:ext cx="6553200" cy="533400"/>
          </a:xfrm>
        </p:spPr>
        <p:txBody>
          <a:bodyPr>
            <a:normAutofit/>
          </a:bodyPr>
          <a:lstStyle/>
          <a:p>
            <a:r>
              <a:rPr lang="en-US" dirty="0" smtClean="0"/>
              <a:t>For all projects, remember:</a:t>
            </a:r>
            <a:endParaRPr lang="en-CA" dirty="0"/>
          </a:p>
        </p:txBody>
      </p:sp>
      <p:sp>
        <p:nvSpPr>
          <p:cNvPr id="13" name="Text Placeholder 6"/>
          <p:cNvSpPr>
            <a:spLocks noGrp="1"/>
          </p:cNvSpPr>
          <p:nvPr>
            <p:ph type="body" idx="4294967295"/>
          </p:nvPr>
        </p:nvSpPr>
        <p:spPr>
          <a:xfrm>
            <a:off x="990600" y="1371600"/>
            <a:ext cx="7696200" cy="2514600"/>
          </a:xfrm>
          <a:prstGeom prst="rect">
            <a:avLst/>
          </a:prstGeom>
        </p:spPr>
        <p:txBody>
          <a:bodyPr/>
          <a:lstStyle/>
          <a:p>
            <a:pPr>
              <a:spcAft>
                <a:spcPts val="500"/>
              </a:spcAft>
            </a:pPr>
            <a:r>
              <a:rPr lang="en-US" sz="2000" i="1" dirty="0" smtClean="0"/>
              <a:t>Check GNR for all geographies you are using for analysis</a:t>
            </a:r>
          </a:p>
          <a:p>
            <a:pPr>
              <a:spcAft>
                <a:spcPts val="500"/>
              </a:spcAft>
            </a:pPr>
            <a:r>
              <a:rPr lang="en-US" sz="2000" i="1" dirty="0" smtClean="0"/>
              <a:t>Check definitions of all items in Beyond 20/20 to ensure the meaning is consistent with your understanding</a:t>
            </a:r>
          </a:p>
          <a:p>
            <a:pPr>
              <a:spcAft>
                <a:spcPts val="500"/>
              </a:spcAft>
            </a:pPr>
            <a:r>
              <a:rPr lang="en-US" sz="2000" i="1" dirty="0" smtClean="0"/>
              <a:t>Refer to the Census and NHS dictionaries to clarify definitions if necessary</a:t>
            </a:r>
          </a:p>
          <a:p>
            <a:pPr>
              <a:spcAft>
                <a:spcPts val="500"/>
              </a:spcAft>
            </a:pPr>
            <a:r>
              <a:rPr lang="en-US" sz="2000" i="1" dirty="0" smtClean="0"/>
              <a:t>Review technical reports and other documentation provided by Statistics Canada if available</a:t>
            </a:r>
          </a:p>
          <a:p>
            <a:pPr>
              <a:spcAft>
                <a:spcPts val="500"/>
              </a:spcAft>
              <a:buNone/>
            </a:pPr>
            <a:endParaRPr lang="en-US" sz="1600" i="1" dirty="0" smtClean="0"/>
          </a:p>
          <a:p>
            <a:pPr algn="l">
              <a:spcAft>
                <a:spcPts val="500"/>
              </a:spcAft>
              <a:buNone/>
            </a:pPr>
            <a:endParaRPr lang="en-US" sz="2000"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CDP: Purpose</a:t>
            </a:r>
            <a:endParaRPr lang="en-CA" dirty="0"/>
          </a:p>
        </p:txBody>
      </p:sp>
      <p:sp>
        <p:nvSpPr>
          <p:cNvPr id="3" name="Date Placeholder 2"/>
          <p:cNvSpPr>
            <a:spLocks noGrp="1"/>
          </p:cNvSpPr>
          <p:nvPr>
            <p:ph type="dt" sz="half" idx="10"/>
          </p:nvPr>
        </p:nvSpPr>
        <p:spPr/>
        <p:txBody>
          <a:bodyPr/>
          <a:lstStyle/>
          <a:p>
            <a:fld id="{092FE58E-90E4-440B-991E-605E150E259B}" type="datetime1">
              <a:rPr lang="en-CA" smtClean="0"/>
              <a:pPr/>
              <a:t>2016-05-25</a:t>
            </a:fld>
            <a:endParaRPr lang="en-CA" dirty="0"/>
          </a:p>
        </p:txBody>
      </p:sp>
      <p:sp>
        <p:nvSpPr>
          <p:cNvPr id="5" name="Slide Number Placeholder 4"/>
          <p:cNvSpPr>
            <a:spLocks noGrp="1"/>
          </p:cNvSpPr>
          <p:nvPr>
            <p:ph type="sldNum" sz="quarter" idx="12"/>
          </p:nvPr>
        </p:nvSpPr>
        <p:spPr/>
        <p:txBody>
          <a:bodyPr/>
          <a:lstStyle/>
          <a:p>
            <a:fld id="{C2BB63E6-1595-49DD-946C-2DD7DBDEF40D}" type="slidenum">
              <a:rPr lang="en-CA" smtClean="0"/>
              <a:pPr/>
              <a:t>4</a:t>
            </a:fld>
            <a:endParaRPr lang="en-CA" dirty="0"/>
          </a:p>
        </p:txBody>
      </p:sp>
      <p:sp>
        <p:nvSpPr>
          <p:cNvPr id="7" name="Text Placeholder 6"/>
          <p:cNvSpPr>
            <a:spLocks noGrp="1"/>
          </p:cNvSpPr>
          <p:nvPr>
            <p:ph type="body" idx="18"/>
          </p:nvPr>
        </p:nvSpPr>
        <p:spPr>
          <a:xfrm>
            <a:off x="990600" y="1371600"/>
            <a:ext cx="7315200" cy="4495800"/>
          </a:xfrm>
        </p:spPr>
        <p:txBody>
          <a:bodyPr/>
          <a:lstStyle/>
          <a:p>
            <a:pPr marL="171450" indent="-171450" algn="l">
              <a:spcBef>
                <a:spcPts val="0"/>
              </a:spcBef>
              <a:buFont typeface="Arial" pitchFamily="34" charset="0"/>
              <a:buChar char="•"/>
            </a:pPr>
            <a:r>
              <a:rPr lang="en-US" sz="2000" dirty="0" smtClean="0"/>
              <a:t> Purchase and facilitate access to social data at the smallest geographies possible</a:t>
            </a:r>
          </a:p>
          <a:p>
            <a:pPr marL="171450" indent="-171450" algn="l">
              <a:spcBef>
                <a:spcPts val="0"/>
              </a:spcBef>
            </a:pPr>
            <a:endParaRPr lang="en-US" sz="2000" dirty="0" smtClean="0"/>
          </a:p>
          <a:p>
            <a:pPr marL="171450" indent="-171450" algn="l">
              <a:spcBef>
                <a:spcPts val="0"/>
              </a:spcBef>
              <a:buFont typeface="Arial" pitchFamily="34" charset="0"/>
              <a:buChar char="•"/>
            </a:pPr>
            <a:r>
              <a:rPr lang="en-US" sz="2000" dirty="0" smtClean="0"/>
              <a:t> Train organizations to analyze community data and use it for better decision making</a:t>
            </a:r>
          </a:p>
          <a:p>
            <a:pPr marL="171450" indent="-171450" algn="l">
              <a:spcBef>
                <a:spcPts val="0"/>
              </a:spcBef>
            </a:pPr>
            <a:endParaRPr lang="en-US" sz="2000" dirty="0" smtClean="0"/>
          </a:p>
          <a:p>
            <a:pPr marL="171450" indent="-171450" algn="l">
              <a:spcBef>
                <a:spcPts val="0"/>
              </a:spcBef>
              <a:buFont typeface="Arial" pitchFamily="34" charset="0"/>
              <a:buChar char="•"/>
            </a:pPr>
            <a:r>
              <a:rPr lang="en-US" sz="2000" dirty="0" smtClean="0"/>
              <a:t> Communicate and disseminate the results as widely as possible</a:t>
            </a:r>
          </a:p>
          <a:p>
            <a:pPr algn="l"/>
            <a:endParaRPr lang="en-CA" sz="20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6"/>
          </p:nvPr>
        </p:nvSpPr>
        <p:spPr/>
      </p:sp>
      <p:sp>
        <p:nvSpPr>
          <p:cNvPr id="3" name="Date Placeholder 2"/>
          <p:cNvSpPr>
            <a:spLocks noGrp="1"/>
          </p:cNvSpPr>
          <p:nvPr>
            <p:ph type="dt" sz="half" idx="10"/>
          </p:nvPr>
        </p:nvSpPr>
        <p:spPr/>
        <p:txBody>
          <a:bodyPr/>
          <a:lstStyle/>
          <a:p>
            <a:fld id="{092FE58E-90E4-440B-991E-605E150E259B}" type="datetime1">
              <a:rPr lang="en-CA" smtClean="0"/>
              <a:pPr/>
              <a:t>2016-05-25</a:t>
            </a:fld>
            <a:endParaRPr lang="en-CA" dirty="0"/>
          </a:p>
        </p:txBody>
      </p:sp>
      <p:sp>
        <p:nvSpPr>
          <p:cNvPr id="4" name="Footer Placeholder 3"/>
          <p:cNvSpPr>
            <a:spLocks noGrp="1"/>
          </p:cNvSpPr>
          <p:nvPr>
            <p:ph type="ftr" sz="quarter" idx="11"/>
          </p:nvPr>
        </p:nvSpPr>
        <p:spPr/>
        <p:txBody>
          <a:bodyPr/>
          <a:lstStyle/>
          <a:p>
            <a:r>
              <a:rPr lang="en-CA" smtClean="0"/>
              <a:t>Presentation</a:t>
            </a:r>
            <a:endParaRPr lang="en-CA" dirty="0"/>
          </a:p>
        </p:txBody>
      </p:sp>
      <p:sp>
        <p:nvSpPr>
          <p:cNvPr id="5" name="Slide Number Placeholder 4"/>
          <p:cNvSpPr>
            <a:spLocks noGrp="1"/>
          </p:cNvSpPr>
          <p:nvPr>
            <p:ph type="sldNum" sz="quarter" idx="12"/>
          </p:nvPr>
        </p:nvSpPr>
        <p:spPr/>
        <p:txBody>
          <a:bodyPr/>
          <a:lstStyle/>
          <a:p>
            <a:fld id="{C2BB63E6-1595-49DD-946C-2DD7DBDEF40D}" type="slidenum">
              <a:rPr lang="en-CA" smtClean="0"/>
              <a:pPr/>
              <a:t>40</a:t>
            </a:fld>
            <a:endParaRPr lang="en-CA" dirty="0"/>
          </a:p>
        </p:txBody>
      </p:sp>
      <p:sp>
        <p:nvSpPr>
          <p:cNvPr id="6" name="Text Placeholder 5"/>
          <p:cNvSpPr>
            <a:spLocks noGrp="1"/>
          </p:cNvSpPr>
          <p:nvPr>
            <p:ph type="body" idx="13"/>
          </p:nvPr>
        </p:nvSpPr>
        <p:spPr>
          <a:xfrm>
            <a:off x="4876800" y="4724400"/>
            <a:ext cx="4038600" cy="1676400"/>
          </a:xfrm>
        </p:spPr>
        <p:txBody>
          <a:bodyPr/>
          <a:lstStyle/>
          <a:p>
            <a:r>
              <a:rPr lang="en-US" dirty="0" smtClean="0"/>
              <a:t>Jasmine Ing</a:t>
            </a:r>
          </a:p>
          <a:p>
            <a:r>
              <a:rPr lang="en-US" dirty="0" smtClean="0"/>
              <a:t>Research Social Planner</a:t>
            </a:r>
          </a:p>
          <a:p>
            <a:r>
              <a:rPr lang="en-US" dirty="0" smtClean="0"/>
              <a:t>City of Calgary</a:t>
            </a:r>
          </a:p>
          <a:p>
            <a:r>
              <a:rPr lang="en-US" dirty="0" smtClean="0"/>
              <a:t>403-268-5472 | jasmine.ing@calgary.ca</a:t>
            </a:r>
            <a:endParaRPr lang="en-CA" dirty="0"/>
          </a:p>
        </p:txBody>
      </p:sp>
      <p:sp>
        <p:nvSpPr>
          <p:cNvPr id="7" name="Title 6"/>
          <p:cNvSpPr>
            <a:spLocks noGrp="1"/>
          </p:cNvSpPr>
          <p:nvPr>
            <p:ph type="title"/>
          </p:nvPr>
        </p:nvSpPr>
        <p:spPr/>
        <p:txBody>
          <a:bodyPr/>
          <a:lstStyle/>
          <a:p>
            <a:r>
              <a:rPr lang="en-US" dirty="0" smtClean="0"/>
              <a:t>Thank you!</a:t>
            </a:r>
            <a:endParaRPr lang="en-CA" dirty="0"/>
          </a:p>
        </p:txBody>
      </p:sp>
      <p:sp>
        <p:nvSpPr>
          <p:cNvPr id="8" name="Text Placeholder 7"/>
          <p:cNvSpPr>
            <a:spLocks noGrp="1"/>
          </p:cNvSpPr>
          <p:nvPr>
            <p:ph type="body" sz="quarter" idx="18"/>
          </p:nvPr>
        </p:nvSpPr>
        <p:spPr/>
        <p:txBody>
          <a:bodyPr/>
          <a:lstStyle/>
          <a:p>
            <a:endParaRPr lang="en-CA"/>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Communitydata.ca</a:t>
            </a:r>
            <a:endParaRPr lang="en-CA" dirty="0"/>
          </a:p>
        </p:txBody>
      </p:sp>
      <p:sp>
        <p:nvSpPr>
          <p:cNvPr id="3" name="Date Placeholder 2"/>
          <p:cNvSpPr>
            <a:spLocks noGrp="1"/>
          </p:cNvSpPr>
          <p:nvPr>
            <p:ph type="dt" sz="half" idx="10"/>
          </p:nvPr>
        </p:nvSpPr>
        <p:spPr/>
        <p:txBody>
          <a:bodyPr/>
          <a:lstStyle/>
          <a:p>
            <a:fld id="{092FE58E-90E4-440B-991E-605E150E259B}" type="datetime1">
              <a:rPr lang="en-CA" smtClean="0"/>
              <a:pPr/>
              <a:t>2016-05-25</a:t>
            </a:fld>
            <a:endParaRPr lang="en-CA" dirty="0"/>
          </a:p>
        </p:txBody>
      </p:sp>
      <p:sp>
        <p:nvSpPr>
          <p:cNvPr id="5" name="Slide Number Placeholder 4"/>
          <p:cNvSpPr>
            <a:spLocks noGrp="1"/>
          </p:cNvSpPr>
          <p:nvPr>
            <p:ph type="sldNum" sz="quarter" idx="12"/>
          </p:nvPr>
        </p:nvSpPr>
        <p:spPr/>
        <p:txBody>
          <a:bodyPr/>
          <a:lstStyle/>
          <a:p>
            <a:fld id="{C2BB63E6-1595-49DD-946C-2DD7DBDEF40D}" type="slidenum">
              <a:rPr lang="en-CA" smtClean="0"/>
              <a:pPr/>
              <a:t>5</a:t>
            </a:fld>
            <a:endParaRPr lang="en-CA" dirty="0"/>
          </a:p>
        </p:txBody>
      </p:sp>
      <p:sp>
        <p:nvSpPr>
          <p:cNvPr id="7" name="Text Placeholder 6"/>
          <p:cNvSpPr>
            <a:spLocks noGrp="1"/>
          </p:cNvSpPr>
          <p:nvPr>
            <p:ph type="body" idx="18"/>
          </p:nvPr>
        </p:nvSpPr>
        <p:spPr>
          <a:xfrm>
            <a:off x="990600" y="1371600"/>
            <a:ext cx="7315200" cy="4495800"/>
          </a:xfrm>
        </p:spPr>
        <p:txBody>
          <a:bodyPr/>
          <a:lstStyle/>
          <a:p>
            <a:pPr marL="171450" indent="-171450" algn="l">
              <a:spcBef>
                <a:spcPts val="0"/>
              </a:spcBef>
              <a:buFont typeface="Arial" pitchFamily="34" charset="0"/>
              <a:buChar char="•"/>
            </a:pPr>
            <a:r>
              <a:rPr lang="en-US" sz="2000" dirty="0" smtClean="0"/>
              <a:t> Portal for online access to CDP data</a:t>
            </a:r>
          </a:p>
          <a:p>
            <a:pPr marL="171450" indent="-171450" algn="l">
              <a:spcBef>
                <a:spcPts val="0"/>
              </a:spcBef>
            </a:pPr>
            <a:endParaRPr lang="en-US" sz="2000" dirty="0" smtClean="0"/>
          </a:p>
          <a:p>
            <a:pPr marL="171450" indent="-171450" algn="l">
              <a:spcBef>
                <a:spcPts val="0"/>
              </a:spcBef>
              <a:buFont typeface="Arial" pitchFamily="34" charset="0"/>
              <a:buChar char="•"/>
            </a:pPr>
            <a:r>
              <a:rPr lang="en-US" sz="2000" dirty="0" smtClean="0"/>
              <a:t> Includes links to resources and training materials</a:t>
            </a:r>
          </a:p>
          <a:p>
            <a:pPr marL="171450" indent="-171450" algn="l">
              <a:spcBef>
                <a:spcPts val="0"/>
              </a:spcBef>
            </a:pPr>
            <a:endParaRPr lang="en-US" sz="2000" dirty="0" smtClean="0"/>
          </a:p>
          <a:p>
            <a:pPr marL="171450" indent="-171450" algn="l">
              <a:spcBef>
                <a:spcPts val="0"/>
              </a:spcBef>
              <a:buFont typeface="Arial" pitchFamily="34" charset="0"/>
              <a:buChar char="•"/>
            </a:pPr>
            <a:r>
              <a:rPr lang="en-US" sz="2000" dirty="0" smtClean="0"/>
              <a:t> Access usually arranged within one business day when signing up</a:t>
            </a:r>
          </a:p>
          <a:p>
            <a:pPr marL="171450" indent="-171450" algn="l">
              <a:spcBef>
                <a:spcPts val="0"/>
              </a:spcBef>
            </a:pPr>
            <a:endParaRPr lang="en-US" sz="2000" dirty="0" smtClean="0"/>
          </a:p>
          <a:p>
            <a:pPr marL="171450" indent="-171450" algn="l">
              <a:spcBef>
                <a:spcPts val="0"/>
              </a:spcBef>
              <a:buFont typeface="Arial" pitchFamily="34" charset="0"/>
              <a:buChar char="•"/>
            </a:pPr>
            <a:r>
              <a:rPr lang="en-US" sz="2000" dirty="0" smtClean="0"/>
              <a:t> Beyond 20/20 software download available</a:t>
            </a:r>
          </a:p>
          <a:p>
            <a:pPr marL="171450" indent="-171450" algn="l">
              <a:spcBef>
                <a:spcPts val="0"/>
              </a:spcBef>
            </a:pPr>
            <a:endParaRPr lang="en-US" sz="2000" dirty="0" smtClean="0"/>
          </a:p>
          <a:p>
            <a:pPr marL="171450" indent="-171450" algn="l">
              <a:spcBef>
                <a:spcPts val="0"/>
              </a:spcBef>
              <a:buFont typeface="Arial" pitchFamily="34" charset="0"/>
              <a:buChar char="•"/>
            </a:pPr>
            <a:r>
              <a:rPr lang="en-US" sz="2000" dirty="0" smtClean="0"/>
              <a:t> Booking calendar for ENVISION license</a:t>
            </a:r>
          </a:p>
          <a:p>
            <a:pPr algn="l"/>
            <a:endParaRPr lang="en-CA" sz="2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Signing up for access</a:t>
            </a:r>
            <a:endParaRPr lang="en-CA" dirty="0"/>
          </a:p>
        </p:txBody>
      </p:sp>
      <p:sp>
        <p:nvSpPr>
          <p:cNvPr id="3" name="Date Placeholder 2"/>
          <p:cNvSpPr>
            <a:spLocks noGrp="1"/>
          </p:cNvSpPr>
          <p:nvPr>
            <p:ph type="dt" sz="half" idx="10"/>
          </p:nvPr>
        </p:nvSpPr>
        <p:spPr/>
        <p:txBody>
          <a:bodyPr/>
          <a:lstStyle/>
          <a:p>
            <a:fld id="{092FE58E-90E4-440B-991E-605E150E259B}" type="datetime1">
              <a:rPr lang="en-CA" smtClean="0"/>
              <a:pPr/>
              <a:t>2016-05-25</a:t>
            </a:fld>
            <a:endParaRPr lang="en-CA" dirty="0"/>
          </a:p>
        </p:txBody>
      </p:sp>
      <p:sp>
        <p:nvSpPr>
          <p:cNvPr id="5" name="Slide Number Placeholder 4"/>
          <p:cNvSpPr>
            <a:spLocks noGrp="1"/>
          </p:cNvSpPr>
          <p:nvPr>
            <p:ph type="sldNum" sz="quarter" idx="12"/>
          </p:nvPr>
        </p:nvSpPr>
        <p:spPr/>
        <p:txBody>
          <a:bodyPr/>
          <a:lstStyle/>
          <a:p>
            <a:fld id="{C2BB63E6-1595-49DD-946C-2DD7DBDEF40D}" type="slidenum">
              <a:rPr lang="en-CA" smtClean="0"/>
              <a:pPr/>
              <a:t>6</a:t>
            </a:fld>
            <a:endParaRPr lang="en-CA" dirty="0"/>
          </a:p>
        </p:txBody>
      </p:sp>
      <p:pic>
        <p:nvPicPr>
          <p:cNvPr id="1026" name="Picture 2"/>
          <p:cNvPicPr>
            <a:picLocks noChangeAspect="1" noChangeArrowheads="1"/>
          </p:cNvPicPr>
          <p:nvPr/>
        </p:nvPicPr>
        <p:blipFill>
          <a:blip r:embed="rId2" cstate="print"/>
          <a:srcRect l="50000" r="11429" b="4000"/>
          <a:stretch>
            <a:fillRect/>
          </a:stretch>
        </p:blipFill>
        <p:spPr bwMode="auto">
          <a:xfrm>
            <a:off x="838200" y="838200"/>
            <a:ext cx="7347858" cy="5715000"/>
          </a:xfrm>
          <a:prstGeom prst="rect">
            <a:avLst/>
          </a:prstGeom>
          <a:noFill/>
          <a:ln w="9525">
            <a:noFill/>
            <a:miter lim="800000"/>
            <a:headEnd/>
            <a:tailEnd/>
          </a:ln>
        </p:spPr>
      </p:pic>
      <p:sp>
        <p:nvSpPr>
          <p:cNvPr id="10" name="Right Arrow 9"/>
          <p:cNvSpPr/>
          <p:nvPr/>
        </p:nvSpPr>
        <p:spPr>
          <a:xfrm rot="19586144">
            <a:off x="613281" y="1372069"/>
            <a:ext cx="1219200" cy="381000"/>
          </a:xfrm>
          <a:prstGeom prst="rightArrow">
            <a:avLst/>
          </a:prstGeom>
          <a:solidFill>
            <a:srgbClr val="FFFF00"/>
          </a:solidFill>
          <a:ln w="12700">
            <a:solidFill>
              <a:srgbClr val="C810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ight Arrow 10"/>
          <p:cNvSpPr/>
          <p:nvPr/>
        </p:nvSpPr>
        <p:spPr>
          <a:xfrm>
            <a:off x="1905000" y="6019800"/>
            <a:ext cx="1219200" cy="381000"/>
          </a:xfrm>
          <a:prstGeom prst="rightArrow">
            <a:avLst/>
          </a:prstGeom>
          <a:solidFill>
            <a:srgbClr val="FFFF00"/>
          </a:solidFill>
          <a:ln w="12700">
            <a:solidFill>
              <a:srgbClr val="C810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Rounded Rectangular Callout 12"/>
          <p:cNvSpPr/>
          <p:nvPr/>
        </p:nvSpPr>
        <p:spPr>
          <a:xfrm>
            <a:off x="990600" y="3048000"/>
            <a:ext cx="2057400" cy="1600200"/>
          </a:xfrm>
          <a:prstGeom prst="wedgeRoundRectCallout">
            <a:avLst>
              <a:gd name="adj1" fmla="val 9000"/>
              <a:gd name="adj2" fmla="val 142872"/>
              <a:gd name="adj3" fmla="val 16667"/>
            </a:avLst>
          </a:prstGeom>
          <a:solidFill>
            <a:schemeClr val="bg1"/>
          </a:solidFill>
          <a:ln w="12700">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TextBox 13"/>
          <p:cNvSpPr txBox="1"/>
          <p:nvPr/>
        </p:nvSpPr>
        <p:spPr>
          <a:xfrm>
            <a:off x="1066800" y="3124200"/>
            <a:ext cx="1981200" cy="1477328"/>
          </a:xfrm>
          <a:prstGeom prst="rect">
            <a:avLst/>
          </a:prstGeom>
          <a:noFill/>
        </p:spPr>
        <p:txBody>
          <a:bodyPr wrap="square" rtlCol="0">
            <a:spAutoFit/>
          </a:bodyPr>
          <a:lstStyle/>
          <a:p>
            <a:r>
              <a:rPr lang="en-US" b="1" i="1" dirty="0" smtClean="0">
                <a:solidFill>
                  <a:srgbClr val="00B0F0"/>
                </a:solidFill>
              </a:rPr>
              <a:t>Account requests are usually approved within 24 hours</a:t>
            </a:r>
            <a:endParaRPr lang="en-CA" b="1" i="1" dirty="0">
              <a:solidFill>
                <a:srgbClr val="00B0F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Logging in</a:t>
            </a:r>
            <a:endParaRPr lang="en-CA" dirty="0"/>
          </a:p>
        </p:txBody>
      </p:sp>
      <p:sp>
        <p:nvSpPr>
          <p:cNvPr id="3" name="Date Placeholder 2"/>
          <p:cNvSpPr>
            <a:spLocks noGrp="1"/>
          </p:cNvSpPr>
          <p:nvPr>
            <p:ph type="dt" sz="half" idx="10"/>
          </p:nvPr>
        </p:nvSpPr>
        <p:spPr/>
        <p:txBody>
          <a:bodyPr/>
          <a:lstStyle/>
          <a:p>
            <a:fld id="{092FE58E-90E4-440B-991E-605E150E259B}" type="datetime1">
              <a:rPr lang="en-CA" smtClean="0"/>
              <a:pPr/>
              <a:t>2016-05-25</a:t>
            </a:fld>
            <a:endParaRPr lang="en-CA" dirty="0"/>
          </a:p>
        </p:txBody>
      </p:sp>
      <p:sp>
        <p:nvSpPr>
          <p:cNvPr id="5" name="Slide Number Placeholder 4"/>
          <p:cNvSpPr>
            <a:spLocks noGrp="1"/>
          </p:cNvSpPr>
          <p:nvPr>
            <p:ph type="sldNum" sz="quarter" idx="12"/>
          </p:nvPr>
        </p:nvSpPr>
        <p:spPr/>
        <p:txBody>
          <a:bodyPr/>
          <a:lstStyle/>
          <a:p>
            <a:fld id="{C2BB63E6-1595-49DD-946C-2DD7DBDEF40D}" type="slidenum">
              <a:rPr lang="en-CA" smtClean="0"/>
              <a:pPr/>
              <a:t>7</a:t>
            </a:fld>
            <a:endParaRPr lang="en-CA" dirty="0"/>
          </a:p>
        </p:txBody>
      </p:sp>
      <p:pic>
        <p:nvPicPr>
          <p:cNvPr id="1026" name="Picture 2"/>
          <p:cNvPicPr>
            <a:picLocks noChangeAspect="1" noChangeArrowheads="1"/>
          </p:cNvPicPr>
          <p:nvPr/>
        </p:nvPicPr>
        <p:blipFill>
          <a:blip r:embed="rId2" cstate="print"/>
          <a:srcRect l="50000" r="11429" b="4000"/>
          <a:stretch>
            <a:fillRect/>
          </a:stretch>
        </p:blipFill>
        <p:spPr bwMode="auto">
          <a:xfrm>
            <a:off x="304800" y="838200"/>
            <a:ext cx="7347858" cy="5715000"/>
          </a:xfrm>
          <a:prstGeom prst="rect">
            <a:avLst/>
          </a:prstGeom>
          <a:noFill/>
          <a:ln w="9525">
            <a:noFill/>
            <a:miter lim="800000"/>
            <a:headEnd/>
            <a:tailEnd/>
          </a:ln>
        </p:spPr>
      </p:pic>
      <p:sp>
        <p:nvSpPr>
          <p:cNvPr id="11" name="Right Arrow 10"/>
          <p:cNvSpPr/>
          <p:nvPr/>
        </p:nvSpPr>
        <p:spPr>
          <a:xfrm rot="10800000">
            <a:off x="6934200" y="2286000"/>
            <a:ext cx="1219200" cy="381000"/>
          </a:xfrm>
          <a:prstGeom prst="rightArrow">
            <a:avLst/>
          </a:prstGeom>
          <a:solidFill>
            <a:srgbClr val="FFFF00"/>
          </a:solidFill>
          <a:ln w="12700">
            <a:solidFill>
              <a:srgbClr val="C810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Rounded Rectangular Callout 11"/>
          <p:cNvSpPr/>
          <p:nvPr/>
        </p:nvSpPr>
        <p:spPr>
          <a:xfrm>
            <a:off x="7086600" y="228600"/>
            <a:ext cx="1828800" cy="838200"/>
          </a:xfrm>
          <a:prstGeom prst="wedgeRoundRectCallout">
            <a:avLst>
              <a:gd name="adj1" fmla="val 5632"/>
              <a:gd name="adj2" fmla="val 196979"/>
              <a:gd name="adj3" fmla="val 16667"/>
            </a:avLst>
          </a:pr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TextBox 12"/>
          <p:cNvSpPr txBox="1"/>
          <p:nvPr/>
        </p:nvSpPr>
        <p:spPr>
          <a:xfrm>
            <a:off x="7086600" y="304800"/>
            <a:ext cx="1905000" cy="646331"/>
          </a:xfrm>
          <a:prstGeom prst="rect">
            <a:avLst/>
          </a:prstGeom>
          <a:noFill/>
        </p:spPr>
        <p:txBody>
          <a:bodyPr wrap="square" rtlCol="0">
            <a:spAutoFit/>
          </a:bodyPr>
          <a:lstStyle/>
          <a:p>
            <a:r>
              <a:rPr lang="en-US" b="1" i="1" dirty="0" smtClean="0">
                <a:solidFill>
                  <a:srgbClr val="00B0F0"/>
                </a:solidFill>
              </a:rPr>
              <a:t>Please try logging in now.</a:t>
            </a:r>
            <a:endParaRPr lang="en-CA" b="1" i="1" dirty="0">
              <a:solidFill>
                <a:srgbClr val="00B0F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Accessing data</a:t>
            </a:r>
            <a:endParaRPr lang="en-CA" dirty="0"/>
          </a:p>
        </p:txBody>
      </p:sp>
      <p:sp>
        <p:nvSpPr>
          <p:cNvPr id="3" name="Date Placeholder 2"/>
          <p:cNvSpPr>
            <a:spLocks noGrp="1"/>
          </p:cNvSpPr>
          <p:nvPr>
            <p:ph type="dt" sz="half" idx="10"/>
          </p:nvPr>
        </p:nvSpPr>
        <p:spPr/>
        <p:txBody>
          <a:bodyPr/>
          <a:lstStyle/>
          <a:p>
            <a:fld id="{092FE58E-90E4-440B-991E-605E150E259B}" type="datetime1">
              <a:rPr lang="en-CA" smtClean="0"/>
              <a:pPr/>
              <a:t>2016-05-25</a:t>
            </a:fld>
            <a:endParaRPr lang="en-CA" dirty="0"/>
          </a:p>
        </p:txBody>
      </p:sp>
      <p:sp>
        <p:nvSpPr>
          <p:cNvPr id="5" name="Slide Number Placeholder 4"/>
          <p:cNvSpPr>
            <a:spLocks noGrp="1"/>
          </p:cNvSpPr>
          <p:nvPr>
            <p:ph type="sldNum" sz="quarter" idx="12"/>
          </p:nvPr>
        </p:nvSpPr>
        <p:spPr/>
        <p:txBody>
          <a:bodyPr/>
          <a:lstStyle/>
          <a:p>
            <a:fld id="{C2BB63E6-1595-49DD-946C-2DD7DBDEF40D}" type="slidenum">
              <a:rPr lang="en-CA" smtClean="0"/>
              <a:pPr/>
              <a:t>8</a:t>
            </a:fld>
            <a:endParaRPr lang="en-CA" dirty="0"/>
          </a:p>
        </p:txBody>
      </p:sp>
      <p:pic>
        <p:nvPicPr>
          <p:cNvPr id="1026" name="Picture 2"/>
          <p:cNvPicPr>
            <a:picLocks noChangeAspect="1" noChangeArrowheads="1"/>
          </p:cNvPicPr>
          <p:nvPr/>
        </p:nvPicPr>
        <p:blipFill>
          <a:blip r:embed="rId3" cstate="print"/>
          <a:srcRect l="50000" r="11429" b="4000"/>
          <a:stretch>
            <a:fillRect/>
          </a:stretch>
        </p:blipFill>
        <p:spPr bwMode="auto">
          <a:xfrm>
            <a:off x="838200" y="838200"/>
            <a:ext cx="7347858" cy="5715000"/>
          </a:xfrm>
          <a:prstGeom prst="rect">
            <a:avLst/>
          </a:prstGeom>
          <a:noFill/>
          <a:ln w="9525">
            <a:noFill/>
            <a:miter lim="800000"/>
            <a:headEnd/>
            <a:tailEnd/>
          </a:ln>
        </p:spPr>
      </p:pic>
      <p:sp>
        <p:nvSpPr>
          <p:cNvPr id="11" name="Right Arrow 10"/>
          <p:cNvSpPr/>
          <p:nvPr/>
        </p:nvSpPr>
        <p:spPr>
          <a:xfrm rot="8066632">
            <a:off x="4449054" y="911507"/>
            <a:ext cx="1219200" cy="381000"/>
          </a:xfrm>
          <a:prstGeom prst="rightArrow">
            <a:avLst/>
          </a:prstGeom>
          <a:solidFill>
            <a:srgbClr val="FFFF00"/>
          </a:solidFill>
          <a:ln w="12700">
            <a:solidFill>
              <a:srgbClr val="C810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ounded Rectangular Callout 6"/>
          <p:cNvSpPr/>
          <p:nvPr/>
        </p:nvSpPr>
        <p:spPr>
          <a:xfrm>
            <a:off x="381000" y="1752600"/>
            <a:ext cx="1981200" cy="3352800"/>
          </a:xfrm>
          <a:prstGeom prst="wedgeRoundRectCallout">
            <a:avLst>
              <a:gd name="adj1" fmla="val 85682"/>
              <a:gd name="adj2" fmla="val -55868"/>
              <a:gd name="adj3" fmla="val 16667"/>
            </a:avLst>
          </a:pr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TextBox 7"/>
          <p:cNvSpPr txBox="1"/>
          <p:nvPr/>
        </p:nvSpPr>
        <p:spPr>
          <a:xfrm>
            <a:off x="437104" y="1884904"/>
            <a:ext cx="1905000" cy="3139321"/>
          </a:xfrm>
          <a:prstGeom prst="rect">
            <a:avLst/>
          </a:prstGeom>
          <a:noFill/>
        </p:spPr>
        <p:txBody>
          <a:bodyPr wrap="square" rtlCol="0">
            <a:spAutoFit/>
          </a:bodyPr>
          <a:lstStyle/>
          <a:p>
            <a:r>
              <a:rPr lang="en-US" b="1" i="1" dirty="0" smtClean="0">
                <a:solidFill>
                  <a:srgbClr val="00B0F0"/>
                </a:solidFill>
              </a:rPr>
              <a:t>Anyone can browse through the offerings under the “Find Data” tab – but you need to be a member and </a:t>
            </a:r>
            <a:r>
              <a:rPr lang="en-US" b="1" i="1" u="sng" dirty="0" smtClean="0">
                <a:solidFill>
                  <a:srgbClr val="00B0F0"/>
                </a:solidFill>
              </a:rPr>
              <a:t>logged in </a:t>
            </a:r>
            <a:r>
              <a:rPr lang="en-US" b="1" i="1" dirty="0" smtClean="0">
                <a:solidFill>
                  <a:srgbClr val="00B0F0"/>
                </a:solidFill>
              </a:rPr>
              <a:t>to download datasets. </a:t>
            </a:r>
            <a:endParaRPr lang="en-CA" b="1" i="1" dirty="0">
              <a:solidFill>
                <a:srgbClr val="00B0F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Catalogue contents</a:t>
            </a:r>
            <a:endParaRPr lang="en-CA" dirty="0"/>
          </a:p>
        </p:txBody>
      </p:sp>
      <p:sp>
        <p:nvSpPr>
          <p:cNvPr id="3" name="Date Placeholder 2"/>
          <p:cNvSpPr>
            <a:spLocks noGrp="1"/>
          </p:cNvSpPr>
          <p:nvPr>
            <p:ph type="dt" sz="half" idx="10"/>
          </p:nvPr>
        </p:nvSpPr>
        <p:spPr/>
        <p:txBody>
          <a:bodyPr/>
          <a:lstStyle/>
          <a:p>
            <a:fld id="{092FE58E-90E4-440B-991E-605E150E259B}" type="datetime1">
              <a:rPr lang="en-CA" smtClean="0"/>
              <a:pPr/>
              <a:t>2016-05-25</a:t>
            </a:fld>
            <a:endParaRPr lang="en-CA" dirty="0"/>
          </a:p>
        </p:txBody>
      </p:sp>
      <p:sp>
        <p:nvSpPr>
          <p:cNvPr id="5" name="Slide Number Placeholder 4"/>
          <p:cNvSpPr>
            <a:spLocks noGrp="1"/>
          </p:cNvSpPr>
          <p:nvPr>
            <p:ph type="sldNum" sz="quarter" idx="12"/>
          </p:nvPr>
        </p:nvSpPr>
        <p:spPr/>
        <p:txBody>
          <a:bodyPr/>
          <a:lstStyle/>
          <a:p>
            <a:fld id="{C2BB63E6-1595-49DD-946C-2DD7DBDEF40D}" type="slidenum">
              <a:rPr lang="en-CA" smtClean="0"/>
              <a:pPr/>
              <a:t>9</a:t>
            </a:fld>
            <a:endParaRPr lang="en-CA" dirty="0"/>
          </a:p>
        </p:txBody>
      </p:sp>
      <p:sp>
        <p:nvSpPr>
          <p:cNvPr id="7" name="Text Placeholder 6"/>
          <p:cNvSpPr>
            <a:spLocks noGrp="1"/>
          </p:cNvSpPr>
          <p:nvPr>
            <p:ph type="body" idx="18"/>
          </p:nvPr>
        </p:nvSpPr>
        <p:spPr>
          <a:xfrm>
            <a:off x="990600" y="1371600"/>
            <a:ext cx="7315200" cy="4495800"/>
          </a:xfrm>
        </p:spPr>
        <p:txBody>
          <a:bodyPr/>
          <a:lstStyle/>
          <a:p>
            <a:pPr marL="171450" indent="-171450" algn="l">
              <a:spcBef>
                <a:spcPts val="0"/>
              </a:spcBef>
              <a:buFont typeface="Arial" pitchFamily="34" charset="0"/>
              <a:buChar char="•"/>
            </a:pPr>
            <a:r>
              <a:rPr lang="en-US" sz="2000" dirty="0" smtClean="0"/>
              <a:t> Small area data (e.g. Census Tracts)</a:t>
            </a:r>
          </a:p>
          <a:p>
            <a:pPr marL="171450" indent="-171450" algn="l">
              <a:spcBef>
                <a:spcPts val="0"/>
              </a:spcBef>
            </a:pPr>
            <a:endParaRPr lang="en-US" sz="2000" dirty="0" smtClean="0"/>
          </a:p>
          <a:p>
            <a:pPr marL="171450" indent="-171450" algn="l">
              <a:spcBef>
                <a:spcPts val="0"/>
              </a:spcBef>
              <a:buFont typeface="Arial" pitchFamily="34" charset="0"/>
              <a:buChar char="•"/>
            </a:pPr>
            <a:r>
              <a:rPr lang="en-US" sz="2000" dirty="0" smtClean="0"/>
              <a:t> Municipal level data (i.e. Calgary, Vancouver, Toronto)</a:t>
            </a:r>
          </a:p>
          <a:p>
            <a:pPr marL="171450" indent="-171450" algn="l">
              <a:spcBef>
                <a:spcPts val="0"/>
              </a:spcBef>
            </a:pPr>
            <a:endParaRPr lang="en-US" sz="2000" dirty="0" smtClean="0"/>
          </a:p>
          <a:p>
            <a:pPr marL="171450" indent="-171450" algn="l">
              <a:spcBef>
                <a:spcPts val="0"/>
              </a:spcBef>
              <a:buFont typeface="Arial" pitchFamily="34" charset="0"/>
              <a:buChar char="•"/>
            </a:pPr>
            <a:r>
              <a:rPr lang="en-US" sz="2000" dirty="0" smtClean="0"/>
              <a:t> Statistics Canada data at custom geographies (e.g. Calgary’s Communities)</a:t>
            </a:r>
          </a:p>
          <a:p>
            <a:pPr marL="171450" indent="-171450" algn="l">
              <a:spcBef>
                <a:spcPts val="0"/>
              </a:spcBef>
            </a:pPr>
            <a:endParaRPr lang="en-US" sz="2000" dirty="0" smtClean="0"/>
          </a:p>
          <a:p>
            <a:pPr marL="171450" indent="-171450" algn="l">
              <a:spcBef>
                <a:spcPts val="0"/>
              </a:spcBef>
              <a:buFont typeface="Arial" pitchFamily="34" charset="0"/>
              <a:buChar char="•"/>
            </a:pPr>
            <a:r>
              <a:rPr lang="en-US" sz="2000" dirty="0" smtClean="0"/>
              <a:t> Statistics Canada custom orders</a:t>
            </a:r>
          </a:p>
          <a:p>
            <a:pPr marL="171450" indent="-171450" algn="l">
              <a:spcBef>
                <a:spcPts val="0"/>
              </a:spcBef>
            </a:pPr>
            <a:endParaRPr lang="en-US" sz="2000" dirty="0" smtClean="0"/>
          </a:p>
          <a:p>
            <a:pPr marL="171450" indent="-171450" algn="l">
              <a:spcBef>
                <a:spcPts val="0"/>
              </a:spcBef>
              <a:buFont typeface="Arial" pitchFamily="34" charset="0"/>
              <a:buChar char="•"/>
            </a:pPr>
            <a:r>
              <a:rPr lang="en-US" sz="2000" dirty="0" smtClean="0"/>
              <a:t> Analysis, reporting, and visualization tools (e.g. Envision)</a:t>
            </a:r>
          </a:p>
          <a:p>
            <a:pPr algn="l"/>
            <a:endParaRPr lang="en-US" sz="2000"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2016-0180_Corp_PPT_V4_Jan2016">
  <a:themeElements>
    <a:clrScheme name="2015-Corporate">
      <a:dk1>
        <a:srgbClr val="4B4F55"/>
      </a:dk1>
      <a:lt1>
        <a:sysClr val="window" lastClr="FFFFFF"/>
      </a:lt1>
      <a:dk2>
        <a:srgbClr val="4B4F55"/>
      </a:dk2>
      <a:lt2>
        <a:srgbClr val="DBE9ED"/>
      </a:lt2>
      <a:accent1>
        <a:srgbClr val="C8102E"/>
      </a:accent1>
      <a:accent2>
        <a:srgbClr val="FFB25B"/>
      </a:accent2>
      <a:accent3>
        <a:srgbClr val="F9E547"/>
      </a:accent3>
      <a:accent4>
        <a:srgbClr val="B7DD79"/>
      </a:accent4>
      <a:accent5>
        <a:srgbClr val="A2789C"/>
      </a:accent5>
      <a:accent6>
        <a:srgbClr val="A3C7D2"/>
      </a:accent6>
      <a:hlink>
        <a:srgbClr val="009CDE"/>
      </a:hlink>
      <a:folHlink>
        <a:srgbClr val="6BA4B8"/>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IsPopular xmlns="400FA6B0-C000-40E3-89A7-1DA77C11B87E">false</IsPopular>
    <DepartmentRef xmlns="http://schemas.microsoft.com/sharepoint/v3/fields" xsi:nil="true"/>
    <BusinessUnitRef xmlns="http://schemas.microsoft.com/sharepoint/v3/fields" xsi:nil="true"/>
    <OeeDocNumber xmlns="400FA6B0-C000-40E3-89A7-1DA77C11B87E" xsi:nil="true"/>
    <Comments xmlns="http://schemas.microsoft.com/sharepoint/v3">Corporate Powerpoint Template</Comment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myCity Template" ma:contentTypeID="0x010100A96AFE4B55E84A6CB54E626B2AC8961A0200244D879F8A5F4A4B9839F2342773494F" ma:contentTypeVersion="3" ma:contentTypeDescription="myCity Template" ma:contentTypeScope="" ma:versionID="29b021ea2986867393e1768988d26fcf">
  <xsd:schema xmlns:xsd="http://www.w3.org/2001/XMLSchema" xmlns:p="http://schemas.microsoft.com/office/2006/metadata/properties" xmlns:ns1="http://schemas.microsoft.com/sharepoint/v3" xmlns:ns2="400FA6B0-C000-40E3-89A7-1DA77C11B87E" xmlns:ns3="http://schemas.microsoft.com/sharepoint/v3/fields" targetNamespace="http://schemas.microsoft.com/office/2006/metadata/properties" ma:root="true" ma:fieldsID="611d94a26375b6a31e47bba9da1fbd25" ns1:_="" ns2:_="" ns3:_="">
    <xsd:import namespace="http://schemas.microsoft.com/sharepoint/v3"/>
    <xsd:import namespace="400FA6B0-C000-40E3-89A7-1DA77C11B87E"/>
    <xsd:import namespace="http://schemas.microsoft.com/sharepoint/v3/fields"/>
    <xsd:element name="properties">
      <xsd:complexType>
        <xsd:sequence>
          <xsd:element name="documentManagement">
            <xsd:complexType>
              <xsd:all>
                <xsd:element ref="ns1:Comments" minOccurs="0"/>
                <xsd:element ref="ns2:IsPopular" minOccurs="0"/>
                <xsd:element ref="ns2:OeeDocNumber" minOccurs="0"/>
                <xsd:element ref="ns3:BusinessUnitRef" minOccurs="0"/>
                <xsd:element ref="ns3:DepartmentRef"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Comments" ma:index="8" nillable="true" ma:displayName="Description" ma:internalName="Comments">
      <xsd:simpleType>
        <xsd:restriction base="dms:Note"/>
      </xsd:simpleType>
    </xsd:element>
  </xsd:schema>
  <xsd:schema xmlns:xsd="http://www.w3.org/2001/XMLSchema" xmlns:dms="http://schemas.microsoft.com/office/2006/documentManagement/types" targetNamespace="400FA6B0-C000-40E3-89A7-1DA77C11B87E" elementFormDefault="qualified">
    <xsd:import namespace="http://schemas.microsoft.com/office/2006/documentManagement/types"/>
    <xsd:element name="IsPopular" ma:index="9" nillable="true" ma:displayName="Is Popular" ma:internalName="IsPopular">
      <xsd:simpleType>
        <xsd:restriction base="dms:Boolean"/>
      </xsd:simpleType>
    </xsd:element>
    <xsd:element name="OeeDocNumber" ma:index="10" nillable="true" ma:displayName="Template Number" ma:internalName="OeeDocNumber">
      <xsd:simpleType>
        <xsd:restriction base="dms:Text"/>
      </xsd:simpleType>
    </xsd:element>
  </xsd:schema>
  <xsd:schema xmlns:xsd="http://www.w3.org/2001/XMLSchema" xmlns:dms="http://schemas.microsoft.com/office/2006/documentManagement/types" targetNamespace="http://schemas.microsoft.com/sharepoint/v3/fields" elementFormDefault="qualified">
    <xsd:import namespace="http://schemas.microsoft.com/office/2006/documentManagement/types"/>
    <xsd:element name="BusinessUnitRef" ma:index="11" nillable="true" ma:displayName="Business Unit" ma:description="Business Unit" ma:list="{17e4b786-dbae-4980-874c-29e028f1b259}" ma:internalName="BusinessUnitRef" ma:readOnly="false" ma:showField="Title" ma:web="a41d08e4-c5ff-4111-b979-4211d7d25784">
      <xsd:simpleType>
        <xsd:restriction base="dms:Lookup"/>
      </xsd:simpleType>
    </xsd:element>
    <xsd:element name="DepartmentRef" ma:index="12" nillable="true" ma:displayName="Department" ma:description="Department" ma:list="{a78f3800-11a1-49ea-9022-6f3877e6b862}" ma:internalName="DepartmentRef" ma:showField="Title" ma:web="a41d08e4-c5ff-4111-b979-4211d7d25784">
      <xsd:simpleType>
        <xsd:restriction base="dms:Lookup"/>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axOccurs="1" ma:index="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C026326A-7188-4E98-8A15-EB9702D35F05}">
  <ds:schemaRef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http://schemas.microsoft.com/sharepoint/v3"/>
    <ds:schemaRef ds:uri="400FA6B0-C000-40E3-89A7-1DA77C11B87E"/>
    <ds:schemaRef ds:uri="http://schemas.microsoft.com/sharepoint/v3/fields"/>
    <ds:schemaRef ds:uri="http://schemas.openxmlformats.org/package/2006/metadata/core-properties"/>
  </ds:schemaRefs>
</ds:datastoreItem>
</file>

<file path=customXml/itemProps2.xml><?xml version="1.0" encoding="utf-8"?>
<ds:datastoreItem xmlns:ds="http://schemas.openxmlformats.org/officeDocument/2006/customXml" ds:itemID="{BE85B2A6-1474-42ED-8497-7B4C0791F485}">
  <ds:schemaRefs>
    <ds:schemaRef ds:uri="http://schemas.microsoft.com/sharepoint/v3/contenttype/forms"/>
  </ds:schemaRefs>
</ds:datastoreItem>
</file>

<file path=customXml/itemProps3.xml><?xml version="1.0" encoding="utf-8"?>
<ds:datastoreItem xmlns:ds="http://schemas.openxmlformats.org/officeDocument/2006/customXml" ds:itemID="{A4D6FA1F-7399-45EA-813B-39BDF548D3D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00FA6B0-C000-40E3-89A7-1DA77C11B87E"/>
    <ds:schemaRef ds:uri="http://schemas.microsoft.com/sharepoint/v3/fields"/>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2016-0180_Corp_PPT_V4_Jan2016</Template>
  <TotalTime>706</TotalTime>
  <Words>2855</Words>
  <Application>Microsoft Macintosh PowerPoint</Application>
  <PresentationFormat>On-screen Show (4:3)</PresentationFormat>
  <Paragraphs>364</Paragraphs>
  <Slides>40</Slides>
  <Notes>9</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40</vt:i4>
      </vt:variant>
    </vt:vector>
  </HeadingPairs>
  <TitlesOfParts>
    <vt:vector size="42" baseType="lpstr">
      <vt:lpstr>Arial</vt:lpstr>
      <vt:lpstr>2016-0180_Corp_PPT_V4_Jan2016</vt:lpstr>
      <vt:lpstr>Community Data Program</vt:lpstr>
      <vt:lpstr>Contents</vt:lpstr>
      <vt:lpstr>Community Data Program (CDP)</vt:lpstr>
      <vt:lpstr>CDP: Purpose</vt:lpstr>
      <vt:lpstr>Communitydata.ca</vt:lpstr>
      <vt:lpstr>Signing up for access</vt:lpstr>
      <vt:lpstr>Logging in</vt:lpstr>
      <vt:lpstr>Accessing data</vt:lpstr>
      <vt:lpstr>Catalogue contents</vt:lpstr>
      <vt:lpstr>Geographies</vt:lpstr>
      <vt:lpstr>Beyond 20/20 format</vt:lpstr>
      <vt:lpstr>Downloading the Beyond 20/20 browser</vt:lpstr>
      <vt:lpstr>Searching the catalogue: 4 filters</vt:lpstr>
      <vt:lpstr>Resources</vt:lpstr>
      <vt:lpstr>PowerPoint Presentation</vt:lpstr>
      <vt:lpstr>Example #1: Locate the file</vt:lpstr>
      <vt:lpstr>Example #1: Understanding Table Titles</vt:lpstr>
      <vt:lpstr>Example #1: Selecting the dataset</vt:lpstr>
      <vt:lpstr>Example #1: Shopping cart</vt:lpstr>
      <vt:lpstr>Example #1: Checkout</vt:lpstr>
      <vt:lpstr>Example #1: File downloads</vt:lpstr>
      <vt:lpstr>Example #1: Save and unzip the file</vt:lpstr>
      <vt:lpstr>PowerPoint Presentation</vt:lpstr>
      <vt:lpstr>Example #2: Finding the data</vt:lpstr>
      <vt:lpstr>Example #2: Downloading and saving data</vt:lpstr>
      <vt:lpstr>Example #2: Opening the .ivt file</vt:lpstr>
      <vt:lpstr>Example #2: Browsing the dimensions</vt:lpstr>
      <vt:lpstr>Example #2: Finding data for Calgary</vt:lpstr>
      <vt:lpstr>Example #2: Locate data on number divorced</vt:lpstr>
      <vt:lpstr>Example #2: Understanding indentation</vt:lpstr>
      <vt:lpstr>Example #2: Copying into Excel</vt:lpstr>
      <vt:lpstr>PowerPoint Presentation</vt:lpstr>
      <vt:lpstr>Example #3: Preliminary steps</vt:lpstr>
      <vt:lpstr>Example #3: Find data for Calgary communities</vt:lpstr>
      <vt:lpstr>Example #3: Find data for Calgary communities</vt:lpstr>
      <vt:lpstr>Example #3: Find data for Calgary communities</vt:lpstr>
      <vt:lpstr>Example #3: Experiment with dimensions</vt:lpstr>
      <vt:lpstr>Example #2: Saving as an Excel file</vt:lpstr>
      <vt:lpstr>For all projects, remember:</vt:lpstr>
      <vt:lpstr>Thank you!</vt:lpstr>
    </vt:vector>
  </TitlesOfParts>
  <Company>The City of Calgary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Community Data Program</dc:title>
  <dc:creator>EMCGIRR</dc:creator>
  <cp:lastModifiedBy>Microsoft Office User</cp:lastModifiedBy>
  <cp:revision>142</cp:revision>
  <dcterms:created xsi:type="dcterms:W3CDTF">2016-03-21T14:33:02Z</dcterms:created>
  <dcterms:modified xsi:type="dcterms:W3CDTF">2016-05-25T22:50:39Z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0x010100A96AFE4B55E84A6CB54E626B2AC8961A0200244D879F8A5F4A4B9839F2342773494F</vt:lpwstr>
  </property>
</Properties>
</file>